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5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diagrams/quickStyle3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Default Extension="gif" ContentType="image/gif"/>
  <Override PartName="/ppt/diagrams/data5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</p:sldMasterIdLst>
  <p:notesMasterIdLst>
    <p:notesMasterId r:id="rId32"/>
  </p:notesMasterIdLst>
  <p:sldIdLst>
    <p:sldId id="294" r:id="rId6"/>
    <p:sldId id="275" r:id="rId7"/>
    <p:sldId id="276" r:id="rId8"/>
    <p:sldId id="261" r:id="rId9"/>
    <p:sldId id="262" r:id="rId10"/>
    <p:sldId id="264" r:id="rId11"/>
    <p:sldId id="265" r:id="rId12"/>
    <p:sldId id="266" r:id="rId13"/>
    <p:sldId id="268" r:id="rId14"/>
    <p:sldId id="277" r:id="rId15"/>
    <p:sldId id="270" r:id="rId16"/>
    <p:sldId id="272" r:id="rId17"/>
    <p:sldId id="278" r:id="rId18"/>
    <p:sldId id="273" r:id="rId19"/>
    <p:sldId id="274" r:id="rId20"/>
    <p:sldId id="287" r:id="rId21"/>
    <p:sldId id="290" r:id="rId22"/>
    <p:sldId id="289" r:id="rId23"/>
    <p:sldId id="282" r:id="rId24"/>
    <p:sldId id="279" r:id="rId25"/>
    <p:sldId id="291" r:id="rId26"/>
    <p:sldId id="288" r:id="rId27"/>
    <p:sldId id="292" r:id="rId28"/>
    <p:sldId id="293" r:id="rId29"/>
    <p:sldId id="285" r:id="rId30"/>
    <p:sldId id="295" r:id="rId31"/>
  </p:sldIdLst>
  <p:sldSz cx="12961938" cy="7200900"/>
  <p:notesSz cx="6858000" cy="9144000"/>
  <p:defaultTextStyle>
    <a:defPPr>
      <a:defRPr lang="ru-RU"/>
    </a:defPPr>
    <a:lvl1pPr marL="0" algn="l" defTabSz="1290401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1pPr>
    <a:lvl2pPr marL="645201" algn="l" defTabSz="1290401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2pPr>
    <a:lvl3pPr marL="1290401" algn="l" defTabSz="1290401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3pPr>
    <a:lvl4pPr marL="1935602" algn="l" defTabSz="1290401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4pPr>
    <a:lvl5pPr marL="2580803" algn="l" defTabSz="1290401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5pPr>
    <a:lvl6pPr marL="3226003" algn="l" defTabSz="1290401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6pPr>
    <a:lvl7pPr marL="3871204" algn="l" defTabSz="1290401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7pPr>
    <a:lvl8pPr marL="4516404" algn="l" defTabSz="1290401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8pPr>
    <a:lvl9pPr marL="5161605" algn="l" defTabSz="1290401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588AB8"/>
    <a:srgbClr val="397CC5"/>
    <a:srgbClr val="325CA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Темный стиль 1 -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89" d="100"/>
          <a:sy n="89" d="100"/>
        </p:scale>
        <p:origin x="-1182" y="-468"/>
      </p:cViewPr>
      <p:guideLst>
        <p:guide orient="horz" pos="2268"/>
        <p:guide pos="4083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23AE439-FFB5-46E0-9518-2CC98C186BC1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9FDD7FA-2273-4105-90D9-7714C28EA21B}">
      <dgm:prSet phldrT="[Текст]" custT="1"/>
      <dgm:spPr>
        <a:solidFill>
          <a:schemeClr val="accent1">
            <a:lumMod val="50000"/>
          </a:schemeClr>
        </a:solidFill>
        <a:ln>
          <a:solidFill>
            <a:schemeClr val="tx2">
              <a:lumMod val="50000"/>
            </a:schemeClr>
          </a:solidFill>
        </a:ln>
      </dgm:spPr>
      <dgm:t>
        <a:bodyPr/>
        <a:lstStyle/>
        <a:p>
          <a:r>
            <a:rPr lang="ru-RU" sz="1200" b="1" dirty="0" smtClean="0">
              <a:latin typeface="Arial Narrow" panose="020B0606020202030204" pitchFamily="34" charset="0"/>
            </a:rPr>
            <a:t>Диагностика  профессиональных дефицитов</a:t>
          </a:r>
          <a:endParaRPr lang="ru-RU" sz="1200" b="1" dirty="0">
            <a:latin typeface="Arial Narrow" panose="020B0606020202030204" pitchFamily="34" charset="0"/>
          </a:endParaRPr>
        </a:p>
      </dgm:t>
    </dgm:pt>
    <dgm:pt modelId="{130B54E4-032F-4AC9-9D6C-BE02AB921CB0}" type="parTrans" cxnId="{EEE10788-E295-402C-8EC2-25D5DCB4E401}">
      <dgm:prSet/>
      <dgm:spPr/>
      <dgm:t>
        <a:bodyPr/>
        <a:lstStyle/>
        <a:p>
          <a:endParaRPr lang="ru-RU">
            <a:latin typeface="Century Gothic" panose="020B0502020202020204" pitchFamily="34" charset="0"/>
          </a:endParaRPr>
        </a:p>
      </dgm:t>
    </dgm:pt>
    <dgm:pt modelId="{C9FC2868-DAF2-47B6-BD57-15863D73CC80}" type="sibTrans" cxnId="{EEE10788-E295-402C-8EC2-25D5DCB4E401}">
      <dgm:prSet/>
      <dgm:spPr>
        <a:ln>
          <a:solidFill>
            <a:schemeClr val="tx2">
              <a:lumMod val="50000"/>
            </a:schemeClr>
          </a:solidFill>
        </a:ln>
      </dgm:spPr>
      <dgm:t>
        <a:bodyPr/>
        <a:lstStyle/>
        <a:p>
          <a:endParaRPr lang="ru-RU">
            <a:latin typeface="Century Gothic" panose="020B0502020202020204" pitchFamily="34" charset="0"/>
          </a:endParaRPr>
        </a:p>
      </dgm:t>
    </dgm:pt>
    <dgm:pt modelId="{821EABB1-955C-4E9F-B8BA-3CDF30BCBA83}">
      <dgm:prSet phldrT="[Текст]" custT="1"/>
      <dgm:spPr>
        <a:solidFill>
          <a:schemeClr val="accent1">
            <a:lumMod val="50000"/>
          </a:schemeClr>
        </a:solidFill>
        <a:ln>
          <a:solidFill>
            <a:schemeClr val="tx2">
              <a:lumMod val="50000"/>
            </a:schemeClr>
          </a:solidFill>
        </a:ln>
      </dgm:spPr>
      <dgm:t>
        <a:bodyPr/>
        <a:lstStyle/>
        <a:p>
          <a:r>
            <a:rPr lang="ru-RU" sz="1200" b="1" dirty="0" smtClean="0">
              <a:latin typeface="Arial Narrow" panose="020B0606020202030204" pitchFamily="34" charset="0"/>
            </a:rPr>
            <a:t>Разработка и реализация ДПП</a:t>
          </a:r>
          <a:endParaRPr lang="ru-RU" sz="1200" b="1" dirty="0">
            <a:latin typeface="Arial Narrow" panose="020B0606020202030204" pitchFamily="34" charset="0"/>
          </a:endParaRPr>
        </a:p>
      </dgm:t>
    </dgm:pt>
    <dgm:pt modelId="{9FD3DD2E-FE99-4E33-8532-7CD697DA35FC}" type="parTrans" cxnId="{8B557DA6-9D87-44F5-8276-C3A74504BC5F}">
      <dgm:prSet/>
      <dgm:spPr/>
      <dgm:t>
        <a:bodyPr/>
        <a:lstStyle/>
        <a:p>
          <a:endParaRPr lang="ru-RU">
            <a:latin typeface="Century Gothic" panose="020B0502020202020204" pitchFamily="34" charset="0"/>
          </a:endParaRPr>
        </a:p>
      </dgm:t>
    </dgm:pt>
    <dgm:pt modelId="{5874F344-F731-4EE0-9424-D5B39DACC5FA}" type="sibTrans" cxnId="{8B557DA6-9D87-44F5-8276-C3A74504BC5F}">
      <dgm:prSet/>
      <dgm:spPr/>
      <dgm:t>
        <a:bodyPr/>
        <a:lstStyle/>
        <a:p>
          <a:endParaRPr lang="ru-RU">
            <a:latin typeface="Century Gothic" panose="020B0502020202020204" pitchFamily="34" charset="0"/>
          </a:endParaRPr>
        </a:p>
      </dgm:t>
    </dgm:pt>
    <dgm:pt modelId="{B5BAFF38-364A-41F5-8EEC-1CD9D875F237}">
      <dgm:prSet phldrT="[Текст]" custT="1"/>
      <dgm:spPr>
        <a:solidFill>
          <a:schemeClr val="accent1">
            <a:lumMod val="50000"/>
          </a:schemeClr>
        </a:solidFill>
        <a:ln>
          <a:solidFill>
            <a:schemeClr val="tx2">
              <a:lumMod val="50000"/>
            </a:schemeClr>
          </a:solidFill>
        </a:ln>
      </dgm:spPr>
      <dgm:t>
        <a:bodyPr/>
        <a:lstStyle/>
        <a:p>
          <a:r>
            <a:rPr lang="ru-RU" sz="1200" b="1" dirty="0" smtClean="0">
              <a:latin typeface="Arial Narrow" panose="020B0606020202030204" pitchFamily="34" charset="0"/>
            </a:rPr>
            <a:t>Разработка и реализация индивидуальных образовательных маршрутов</a:t>
          </a:r>
          <a:endParaRPr lang="ru-RU" sz="1200" b="1" dirty="0">
            <a:latin typeface="Arial Narrow" panose="020B0606020202030204" pitchFamily="34" charset="0"/>
          </a:endParaRPr>
        </a:p>
      </dgm:t>
    </dgm:pt>
    <dgm:pt modelId="{198A0119-0C1C-461E-B12E-94BEA45CBE51}" type="parTrans" cxnId="{CE885830-DB83-4C26-818F-5DE8D8649D15}">
      <dgm:prSet/>
      <dgm:spPr/>
      <dgm:t>
        <a:bodyPr/>
        <a:lstStyle/>
        <a:p>
          <a:endParaRPr lang="ru-RU">
            <a:latin typeface="Century Gothic" panose="020B0502020202020204" pitchFamily="34" charset="0"/>
          </a:endParaRPr>
        </a:p>
      </dgm:t>
    </dgm:pt>
    <dgm:pt modelId="{29728A7F-0CCB-41B1-AE39-78279AE2D883}" type="sibTrans" cxnId="{CE885830-DB83-4C26-818F-5DE8D8649D15}">
      <dgm:prSet/>
      <dgm:spPr/>
      <dgm:t>
        <a:bodyPr/>
        <a:lstStyle/>
        <a:p>
          <a:endParaRPr lang="ru-RU">
            <a:latin typeface="Century Gothic" panose="020B0502020202020204" pitchFamily="34" charset="0"/>
          </a:endParaRPr>
        </a:p>
      </dgm:t>
    </dgm:pt>
    <dgm:pt modelId="{AF501EF2-081A-4BC7-850A-A931733EE09E}">
      <dgm:prSet phldrT="[Текст]"/>
      <dgm:spPr>
        <a:solidFill>
          <a:schemeClr val="accent1">
            <a:lumMod val="50000"/>
          </a:schemeClr>
        </a:solidFill>
        <a:ln>
          <a:solidFill>
            <a:schemeClr val="tx2">
              <a:lumMod val="50000"/>
            </a:schemeClr>
          </a:solidFill>
        </a:ln>
      </dgm:spPr>
      <dgm:t>
        <a:bodyPr/>
        <a:lstStyle/>
        <a:p>
          <a:r>
            <a:rPr lang="ru-RU" b="1" dirty="0" smtClean="0">
              <a:latin typeface="Arial Narrow" panose="020B0606020202030204" pitchFamily="34" charset="0"/>
            </a:rPr>
            <a:t>Формирование системы методических семинаров</a:t>
          </a:r>
          <a:endParaRPr lang="ru-RU" b="1" dirty="0">
            <a:latin typeface="Arial Narrow" panose="020B0606020202030204" pitchFamily="34" charset="0"/>
          </a:endParaRPr>
        </a:p>
      </dgm:t>
    </dgm:pt>
    <dgm:pt modelId="{6A1950D0-9523-4EA3-A232-483F3CD0F9C6}" type="parTrans" cxnId="{D381AD09-C26D-4626-A912-550B4AB67D2E}">
      <dgm:prSet/>
      <dgm:spPr/>
      <dgm:t>
        <a:bodyPr/>
        <a:lstStyle/>
        <a:p>
          <a:endParaRPr lang="ru-RU">
            <a:latin typeface="Century Gothic" panose="020B0502020202020204" pitchFamily="34" charset="0"/>
          </a:endParaRPr>
        </a:p>
      </dgm:t>
    </dgm:pt>
    <dgm:pt modelId="{E59F107E-6E52-490E-9A8C-FFBEAF815C1A}" type="sibTrans" cxnId="{D381AD09-C26D-4626-A912-550B4AB67D2E}">
      <dgm:prSet/>
      <dgm:spPr/>
      <dgm:t>
        <a:bodyPr/>
        <a:lstStyle/>
        <a:p>
          <a:endParaRPr lang="ru-RU">
            <a:latin typeface="Century Gothic" panose="020B0502020202020204" pitchFamily="34" charset="0"/>
          </a:endParaRPr>
        </a:p>
      </dgm:t>
    </dgm:pt>
    <dgm:pt modelId="{4D81495A-AAB9-4260-BDD7-7AE7020F7C9B}">
      <dgm:prSet phldrT="[Текст]"/>
      <dgm:spPr>
        <a:solidFill>
          <a:schemeClr val="accent1">
            <a:lumMod val="50000"/>
          </a:schemeClr>
        </a:solidFill>
        <a:ln>
          <a:solidFill>
            <a:schemeClr val="tx2">
              <a:lumMod val="50000"/>
            </a:schemeClr>
          </a:solidFill>
        </a:ln>
      </dgm:spPr>
      <dgm:t>
        <a:bodyPr/>
        <a:lstStyle/>
        <a:p>
          <a:r>
            <a:rPr lang="ru-RU" b="1" dirty="0" smtClean="0">
              <a:latin typeface="Arial Narrow" panose="020B0606020202030204" pitchFamily="34" charset="0"/>
            </a:rPr>
            <a:t>Сетевая форма реализации программ ДПП</a:t>
          </a:r>
          <a:endParaRPr lang="ru-RU" b="1" dirty="0">
            <a:latin typeface="Arial Narrow" panose="020B0606020202030204" pitchFamily="34" charset="0"/>
          </a:endParaRPr>
        </a:p>
      </dgm:t>
    </dgm:pt>
    <dgm:pt modelId="{5C62EAD4-81B1-4D8E-8907-BF545989728C}" type="parTrans" cxnId="{F48FFC20-1F0C-49F8-A8BF-E876E64352FF}">
      <dgm:prSet/>
      <dgm:spPr/>
      <dgm:t>
        <a:bodyPr/>
        <a:lstStyle/>
        <a:p>
          <a:endParaRPr lang="ru-RU">
            <a:latin typeface="Century Gothic" panose="020B0502020202020204" pitchFamily="34" charset="0"/>
          </a:endParaRPr>
        </a:p>
      </dgm:t>
    </dgm:pt>
    <dgm:pt modelId="{D2A23972-B8F9-41CA-9D09-22CDCED99AA8}" type="sibTrans" cxnId="{F48FFC20-1F0C-49F8-A8BF-E876E64352FF}">
      <dgm:prSet/>
      <dgm:spPr/>
      <dgm:t>
        <a:bodyPr/>
        <a:lstStyle/>
        <a:p>
          <a:endParaRPr lang="ru-RU">
            <a:latin typeface="Century Gothic" panose="020B0502020202020204" pitchFamily="34" charset="0"/>
          </a:endParaRPr>
        </a:p>
      </dgm:t>
    </dgm:pt>
    <dgm:pt modelId="{FC63C88B-FAA8-427E-868B-DC90E3B06388}">
      <dgm:prSet phldrT="[Текст]"/>
      <dgm:spPr>
        <a:solidFill>
          <a:schemeClr val="accent1">
            <a:lumMod val="50000"/>
          </a:schemeClr>
        </a:solidFill>
        <a:ln>
          <a:solidFill>
            <a:schemeClr val="tx2">
              <a:lumMod val="50000"/>
            </a:schemeClr>
          </a:solidFill>
        </a:ln>
      </dgm:spPr>
      <dgm:t>
        <a:bodyPr/>
        <a:lstStyle/>
        <a:p>
          <a:r>
            <a:rPr lang="ru-RU" b="1" dirty="0" smtClean="0">
              <a:latin typeface="Arial Narrow" panose="020B0606020202030204" pitchFamily="34" charset="0"/>
            </a:rPr>
            <a:t>Организация работы </a:t>
          </a:r>
          <a:r>
            <a:rPr lang="ru-RU" b="1" dirty="0" err="1" smtClean="0">
              <a:latin typeface="Arial Narrow" panose="020B0606020202030204" pitchFamily="34" charset="0"/>
            </a:rPr>
            <a:t>стажировочных</a:t>
          </a:r>
          <a:r>
            <a:rPr lang="ru-RU" b="1" dirty="0" smtClean="0">
              <a:latin typeface="Arial Narrow" panose="020B0606020202030204" pitchFamily="34" charset="0"/>
            </a:rPr>
            <a:t> площадок</a:t>
          </a:r>
          <a:r>
            <a:rPr lang="en-US" b="1" dirty="0" smtClean="0">
              <a:latin typeface="Arial Narrow" panose="020B0606020202030204" pitchFamily="34" charset="0"/>
            </a:rPr>
            <a:t>*</a:t>
          </a:r>
          <a:endParaRPr lang="ru-RU" b="1" dirty="0">
            <a:latin typeface="Arial Narrow" panose="020B0606020202030204" pitchFamily="34" charset="0"/>
          </a:endParaRPr>
        </a:p>
      </dgm:t>
    </dgm:pt>
    <dgm:pt modelId="{5835213A-49EB-4140-B227-E5172F04AAD1}" type="parTrans" cxnId="{0564AAFE-F3A8-4272-9D2A-23066B9C56E7}">
      <dgm:prSet/>
      <dgm:spPr/>
      <dgm:t>
        <a:bodyPr/>
        <a:lstStyle/>
        <a:p>
          <a:endParaRPr lang="ru-RU">
            <a:latin typeface="Century Gothic" panose="020B0502020202020204" pitchFamily="34" charset="0"/>
          </a:endParaRPr>
        </a:p>
      </dgm:t>
    </dgm:pt>
    <dgm:pt modelId="{D4B82659-9EC7-451E-9999-8C2DB58DBCBA}" type="sibTrans" cxnId="{0564AAFE-F3A8-4272-9D2A-23066B9C56E7}">
      <dgm:prSet/>
      <dgm:spPr/>
      <dgm:t>
        <a:bodyPr/>
        <a:lstStyle/>
        <a:p>
          <a:endParaRPr lang="ru-RU">
            <a:latin typeface="Century Gothic" panose="020B0502020202020204" pitchFamily="34" charset="0"/>
          </a:endParaRPr>
        </a:p>
      </dgm:t>
    </dgm:pt>
    <dgm:pt modelId="{1B6002C5-1EAC-4DA0-8B8D-23D1C24DFCAD}">
      <dgm:prSet phldrT="[Текст]"/>
      <dgm:spPr>
        <a:solidFill>
          <a:schemeClr val="accent1">
            <a:lumMod val="50000"/>
          </a:schemeClr>
        </a:solidFill>
        <a:ln>
          <a:solidFill>
            <a:schemeClr val="tx2">
              <a:lumMod val="50000"/>
            </a:schemeClr>
          </a:solidFill>
        </a:ln>
      </dgm:spPr>
      <dgm:t>
        <a:bodyPr/>
        <a:lstStyle/>
        <a:p>
          <a:r>
            <a:rPr lang="ru-RU" b="1" dirty="0" smtClean="0">
              <a:latin typeface="Arial Narrow" panose="020B0606020202030204" pitchFamily="34" charset="0"/>
            </a:rPr>
            <a:t>Формирование и развитие распределенной сети ММП</a:t>
          </a:r>
          <a:endParaRPr lang="ru-RU" b="1" dirty="0">
            <a:latin typeface="Arial Narrow" panose="020B0606020202030204" pitchFamily="34" charset="0"/>
          </a:endParaRPr>
        </a:p>
      </dgm:t>
    </dgm:pt>
    <dgm:pt modelId="{B397E91F-CD91-4388-9967-5011CD196E26}" type="parTrans" cxnId="{79ACAD29-7121-4E48-A458-CF0EB85F1E6D}">
      <dgm:prSet/>
      <dgm:spPr/>
      <dgm:t>
        <a:bodyPr/>
        <a:lstStyle/>
        <a:p>
          <a:endParaRPr lang="ru-RU">
            <a:latin typeface="Century Gothic" panose="020B0502020202020204" pitchFamily="34" charset="0"/>
          </a:endParaRPr>
        </a:p>
      </dgm:t>
    </dgm:pt>
    <dgm:pt modelId="{FF072218-9933-4D6F-BC30-FF85B54B523C}" type="sibTrans" cxnId="{79ACAD29-7121-4E48-A458-CF0EB85F1E6D}">
      <dgm:prSet/>
      <dgm:spPr/>
      <dgm:t>
        <a:bodyPr/>
        <a:lstStyle/>
        <a:p>
          <a:endParaRPr lang="ru-RU">
            <a:latin typeface="Century Gothic" panose="020B0502020202020204" pitchFamily="34" charset="0"/>
          </a:endParaRPr>
        </a:p>
      </dgm:t>
    </dgm:pt>
    <dgm:pt modelId="{FD5F181E-3EE4-4314-B4B5-AB16309296CB}" type="pres">
      <dgm:prSet presAssocID="{B23AE439-FFB5-46E0-9518-2CC98C186BC1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6D189D7E-5E6B-4EB2-84FE-B27F834AF192}" type="pres">
      <dgm:prSet presAssocID="{B23AE439-FFB5-46E0-9518-2CC98C186BC1}" presName="Name1" presStyleCnt="0"/>
      <dgm:spPr/>
    </dgm:pt>
    <dgm:pt modelId="{651325FE-D911-4BB5-BAD1-C92D85AB7754}" type="pres">
      <dgm:prSet presAssocID="{B23AE439-FFB5-46E0-9518-2CC98C186BC1}" presName="cycle" presStyleCnt="0"/>
      <dgm:spPr/>
    </dgm:pt>
    <dgm:pt modelId="{0A1DFCD6-BEB1-4862-AAC2-5CA6EF0E6A53}" type="pres">
      <dgm:prSet presAssocID="{B23AE439-FFB5-46E0-9518-2CC98C186BC1}" presName="srcNode" presStyleLbl="node1" presStyleIdx="0" presStyleCnt="7"/>
      <dgm:spPr/>
    </dgm:pt>
    <dgm:pt modelId="{B110ECCB-2E6B-4A55-9821-8405B01BF9BB}" type="pres">
      <dgm:prSet presAssocID="{B23AE439-FFB5-46E0-9518-2CC98C186BC1}" presName="conn" presStyleLbl="parChTrans1D2" presStyleIdx="0" presStyleCnt="1"/>
      <dgm:spPr/>
      <dgm:t>
        <a:bodyPr/>
        <a:lstStyle/>
        <a:p>
          <a:endParaRPr lang="ru-RU"/>
        </a:p>
      </dgm:t>
    </dgm:pt>
    <dgm:pt modelId="{6BE91CDC-79BD-4DB9-9D54-E0740A5A1149}" type="pres">
      <dgm:prSet presAssocID="{B23AE439-FFB5-46E0-9518-2CC98C186BC1}" presName="extraNode" presStyleLbl="node1" presStyleIdx="0" presStyleCnt="7"/>
      <dgm:spPr/>
    </dgm:pt>
    <dgm:pt modelId="{622C5720-0320-4DAA-AB3D-125382AF16B5}" type="pres">
      <dgm:prSet presAssocID="{B23AE439-FFB5-46E0-9518-2CC98C186BC1}" presName="dstNode" presStyleLbl="node1" presStyleIdx="0" presStyleCnt="7"/>
      <dgm:spPr/>
    </dgm:pt>
    <dgm:pt modelId="{7DFF9124-5CE0-45B4-A47B-061128630B52}" type="pres">
      <dgm:prSet presAssocID="{09FDD7FA-2273-4105-90D9-7714C28EA21B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9A2E86-9099-49D6-A16E-42FF97B5616B}" type="pres">
      <dgm:prSet presAssocID="{09FDD7FA-2273-4105-90D9-7714C28EA21B}" presName="accent_1" presStyleCnt="0"/>
      <dgm:spPr/>
    </dgm:pt>
    <dgm:pt modelId="{FD4F571A-B950-44E6-A44E-75BA1B2A3AEA}" type="pres">
      <dgm:prSet presAssocID="{09FDD7FA-2273-4105-90D9-7714C28EA21B}" presName="accentRepeatNode" presStyleLbl="solidFgAcc1" presStyleIdx="0" presStyleCnt="7"/>
      <dgm:spPr>
        <a:solidFill>
          <a:srgbClr val="FF0000"/>
        </a:solidFill>
        <a:ln>
          <a:solidFill>
            <a:schemeClr val="tx2">
              <a:lumMod val="50000"/>
            </a:schemeClr>
          </a:solidFill>
        </a:ln>
      </dgm:spPr>
    </dgm:pt>
    <dgm:pt modelId="{F3F1CC49-7A0C-49B3-B195-A49DB8E2EA00}" type="pres">
      <dgm:prSet presAssocID="{821EABB1-955C-4E9F-B8BA-3CDF30BCBA83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2046B8-EF0E-490D-A90A-C90AA6A231B1}" type="pres">
      <dgm:prSet presAssocID="{821EABB1-955C-4E9F-B8BA-3CDF30BCBA83}" presName="accent_2" presStyleCnt="0"/>
      <dgm:spPr/>
    </dgm:pt>
    <dgm:pt modelId="{ABECF849-71C2-4A34-B10A-8BADCBDD38D9}" type="pres">
      <dgm:prSet presAssocID="{821EABB1-955C-4E9F-B8BA-3CDF30BCBA83}" presName="accentRepeatNode" presStyleLbl="solidFgAcc1" presStyleIdx="1" presStyleCnt="7"/>
      <dgm:spPr>
        <a:solidFill>
          <a:srgbClr val="FF0000"/>
        </a:solidFill>
        <a:ln>
          <a:solidFill>
            <a:schemeClr val="tx2">
              <a:lumMod val="50000"/>
            </a:schemeClr>
          </a:solidFill>
        </a:ln>
      </dgm:spPr>
    </dgm:pt>
    <dgm:pt modelId="{03CAC244-C3DE-483E-9DF3-86387E7A62F3}" type="pres">
      <dgm:prSet presAssocID="{B5BAFF38-364A-41F5-8EEC-1CD9D875F237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69097B-41A1-4AA9-B320-AC3743888FE7}" type="pres">
      <dgm:prSet presAssocID="{B5BAFF38-364A-41F5-8EEC-1CD9D875F237}" presName="accent_3" presStyleCnt="0"/>
      <dgm:spPr/>
    </dgm:pt>
    <dgm:pt modelId="{55931116-4E3F-4BBF-8136-C3E29F6A7D20}" type="pres">
      <dgm:prSet presAssocID="{B5BAFF38-364A-41F5-8EEC-1CD9D875F237}" presName="accentRepeatNode" presStyleLbl="solidFgAcc1" presStyleIdx="2" presStyleCnt="7"/>
      <dgm:spPr>
        <a:solidFill>
          <a:srgbClr val="FF0000"/>
        </a:solidFill>
        <a:ln>
          <a:solidFill>
            <a:schemeClr val="tx2">
              <a:lumMod val="50000"/>
            </a:schemeClr>
          </a:solidFill>
        </a:ln>
      </dgm:spPr>
    </dgm:pt>
    <dgm:pt modelId="{AD05C5C0-46CB-4116-8CEA-2D3F0F4FE6A9}" type="pres">
      <dgm:prSet presAssocID="{AF501EF2-081A-4BC7-850A-A931733EE09E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E69BF7-A948-4950-B850-7DB880CDC3EE}" type="pres">
      <dgm:prSet presAssocID="{AF501EF2-081A-4BC7-850A-A931733EE09E}" presName="accent_4" presStyleCnt="0"/>
      <dgm:spPr/>
    </dgm:pt>
    <dgm:pt modelId="{29E9D489-0C7A-43D0-99E1-BFE85CB978B2}" type="pres">
      <dgm:prSet presAssocID="{AF501EF2-081A-4BC7-850A-A931733EE09E}" presName="accentRepeatNode" presStyleLbl="solidFgAcc1" presStyleIdx="3" presStyleCnt="7"/>
      <dgm:spPr>
        <a:solidFill>
          <a:srgbClr val="FF0000"/>
        </a:solidFill>
        <a:ln>
          <a:solidFill>
            <a:schemeClr val="tx2">
              <a:lumMod val="50000"/>
            </a:schemeClr>
          </a:solidFill>
        </a:ln>
      </dgm:spPr>
    </dgm:pt>
    <dgm:pt modelId="{E50A0E25-8477-455C-B703-92BF07207576}" type="pres">
      <dgm:prSet presAssocID="{FC63C88B-FAA8-427E-868B-DC90E3B06388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98406B-18B9-4A72-A604-F7AA356ED301}" type="pres">
      <dgm:prSet presAssocID="{FC63C88B-FAA8-427E-868B-DC90E3B06388}" presName="accent_5" presStyleCnt="0"/>
      <dgm:spPr/>
    </dgm:pt>
    <dgm:pt modelId="{72B6FC04-607C-48E0-AC14-C7AEFB4A0329}" type="pres">
      <dgm:prSet presAssocID="{FC63C88B-FAA8-427E-868B-DC90E3B06388}" presName="accentRepeatNode" presStyleLbl="solidFgAcc1" presStyleIdx="4" presStyleCnt="7"/>
      <dgm:spPr>
        <a:solidFill>
          <a:srgbClr val="FF0000"/>
        </a:solidFill>
        <a:ln>
          <a:solidFill>
            <a:schemeClr val="tx2">
              <a:lumMod val="50000"/>
            </a:schemeClr>
          </a:solidFill>
        </a:ln>
      </dgm:spPr>
    </dgm:pt>
    <dgm:pt modelId="{7569922D-B980-4578-B825-D54A1B483B0D}" type="pres">
      <dgm:prSet presAssocID="{4D81495A-AAB9-4260-BDD7-7AE7020F7C9B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9619C1-1211-4E42-AAB7-D3E97ED75832}" type="pres">
      <dgm:prSet presAssocID="{4D81495A-AAB9-4260-BDD7-7AE7020F7C9B}" presName="accent_6" presStyleCnt="0"/>
      <dgm:spPr/>
    </dgm:pt>
    <dgm:pt modelId="{8CF59E2B-A8B7-4AF0-A4C6-DB5DB7B738C2}" type="pres">
      <dgm:prSet presAssocID="{4D81495A-AAB9-4260-BDD7-7AE7020F7C9B}" presName="accentRepeatNode" presStyleLbl="solidFgAcc1" presStyleIdx="5" presStyleCnt="7"/>
      <dgm:spPr>
        <a:solidFill>
          <a:srgbClr val="FF0000"/>
        </a:solidFill>
        <a:ln>
          <a:solidFill>
            <a:schemeClr val="tx2">
              <a:lumMod val="50000"/>
            </a:schemeClr>
          </a:solidFill>
        </a:ln>
      </dgm:spPr>
    </dgm:pt>
    <dgm:pt modelId="{4B3C3F3E-B4D3-4BF9-91CA-0F1907AC292D}" type="pres">
      <dgm:prSet presAssocID="{1B6002C5-1EAC-4DA0-8B8D-23D1C24DFCAD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7EB912-6FB1-4D22-B4F9-9D3FC099C693}" type="pres">
      <dgm:prSet presAssocID="{1B6002C5-1EAC-4DA0-8B8D-23D1C24DFCAD}" presName="accent_7" presStyleCnt="0"/>
      <dgm:spPr/>
    </dgm:pt>
    <dgm:pt modelId="{DA2A3152-F53D-447C-96C0-7ECA06FE935E}" type="pres">
      <dgm:prSet presAssocID="{1B6002C5-1EAC-4DA0-8B8D-23D1C24DFCAD}" presName="accentRepeatNode" presStyleLbl="solidFgAcc1" presStyleIdx="6" presStyleCnt="7"/>
      <dgm:spPr>
        <a:solidFill>
          <a:srgbClr val="FF0000"/>
        </a:solidFill>
        <a:ln>
          <a:solidFill>
            <a:schemeClr val="tx2">
              <a:lumMod val="50000"/>
            </a:schemeClr>
          </a:solidFill>
        </a:ln>
      </dgm:spPr>
    </dgm:pt>
  </dgm:ptLst>
  <dgm:cxnLst>
    <dgm:cxn modelId="{096D0C20-8F81-4896-A5EA-AA78C97BB60C}" type="presOf" srcId="{C9FC2868-DAF2-47B6-BD57-15863D73CC80}" destId="{B110ECCB-2E6B-4A55-9821-8405B01BF9BB}" srcOrd="0" destOrd="0" presId="urn:microsoft.com/office/officeart/2008/layout/VerticalCurvedList"/>
    <dgm:cxn modelId="{8C33A07D-F768-499A-9881-29B712E78536}" type="presOf" srcId="{4D81495A-AAB9-4260-BDD7-7AE7020F7C9B}" destId="{7569922D-B980-4578-B825-D54A1B483B0D}" srcOrd="0" destOrd="0" presId="urn:microsoft.com/office/officeart/2008/layout/VerticalCurvedList"/>
    <dgm:cxn modelId="{8B557DA6-9D87-44F5-8276-C3A74504BC5F}" srcId="{B23AE439-FFB5-46E0-9518-2CC98C186BC1}" destId="{821EABB1-955C-4E9F-B8BA-3CDF30BCBA83}" srcOrd="1" destOrd="0" parTransId="{9FD3DD2E-FE99-4E33-8532-7CD697DA35FC}" sibTransId="{5874F344-F731-4EE0-9424-D5B39DACC5FA}"/>
    <dgm:cxn modelId="{B1F04F65-C769-4AB9-9FBA-B79D96DEE758}" type="presOf" srcId="{AF501EF2-081A-4BC7-850A-A931733EE09E}" destId="{AD05C5C0-46CB-4116-8CEA-2D3F0F4FE6A9}" srcOrd="0" destOrd="0" presId="urn:microsoft.com/office/officeart/2008/layout/VerticalCurvedList"/>
    <dgm:cxn modelId="{F48FFC20-1F0C-49F8-A8BF-E876E64352FF}" srcId="{B23AE439-FFB5-46E0-9518-2CC98C186BC1}" destId="{4D81495A-AAB9-4260-BDD7-7AE7020F7C9B}" srcOrd="5" destOrd="0" parTransId="{5C62EAD4-81B1-4D8E-8907-BF545989728C}" sibTransId="{D2A23972-B8F9-41CA-9D09-22CDCED99AA8}"/>
    <dgm:cxn modelId="{36AF2FA2-6B9F-424C-92E9-7B0C61772B70}" type="presOf" srcId="{FC63C88B-FAA8-427E-868B-DC90E3B06388}" destId="{E50A0E25-8477-455C-B703-92BF07207576}" srcOrd="0" destOrd="0" presId="urn:microsoft.com/office/officeart/2008/layout/VerticalCurvedList"/>
    <dgm:cxn modelId="{4CBCCC3A-5FA3-4D69-AAB6-00CBCCE58B9E}" type="presOf" srcId="{1B6002C5-1EAC-4DA0-8B8D-23D1C24DFCAD}" destId="{4B3C3F3E-B4D3-4BF9-91CA-0F1907AC292D}" srcOrd="0" destOrd="0" presId="urn:microsoft.com/office/officeart/2008/layout/VerticalCurvedList"/>
    <dgm:cxn modelId="{D381AD09-C26D-4626-A912-550B4AB67D2E}" srcId="{B23AE439-FFB5-46E0-9518-2CC98C186BC1}" destId="{AF501EF2-081A-4BC7-850A-A931733EE09E}" srcOrd="3" destOrd="0" parTransId="{6A1950D0-9523-4EA3-A232-483F3CD0F9C6}" sibTransId="{E59F107E-6E52-490E-9A8C-FFBEAF815C1A}"/>
    <dgm:cxn modelId="{0564AAFE-F3A8-4272-9D2A-23066B9C56E7}" srcId="{B23AE439-FFB5-46E0-9518-2CC98C186BC1}" destId="{FC63C88B-FAA8-427E-868B-DC90E3B06388}" srcOrd="4" destOrd="0" parTransId="{5835213A-49EB-4140-B227-E5172F04AAD1}" sibTransId="{D4B82659-9EC7-451E-9999-8C2DB58DBCBA}"/>
    <dgm:cxn modelId="{EEE10788-E295-402C-8EC2-25D5DCB4E401}" srcId="{B23AE439-FFB5-46E0-9518-2CC98C186BC1}" destId="{09FDD7FA-2273-4105-90D9-7714C28EA21B}" srcOrd="0" destOrd="0" parTransId="{130B54E4-032F-4AC9-9D6C-BE02AB921CB0}" sibTransId="{C9FC2868-DAF2-47B6-BD57-15863D73CC80}"/>
    <dgm:cxn modelId="{CE885830-DB83-4C26-818F-5DE8D8649D15}" srcId="{B23AE439-FFB5-46E0-9518-2CC98C186BC1}" destId="{B5BAFF38-364A-41F5-8EEC-1CD9D875F237}" srcOrd="2" destOrd="0" parTransId="{198A0119-0C1C-461E-B12E-94BEA45CBE51}" sibTransId="{29728A7F-0CCB-41B1-AE39-78279AE2D883}"/>
    <dgm:cxn modelId="{137BEC72-A953-491B-9600-9E68E06142EC}" type="presOf" srcId="{B5BAFF38-364A-41F5-8EEC-1CD9D875F237}" destId="{03CAC244-C3DE-483E-9DF3-86387E7A62F3}" srcOrd="0" destOrd="0" presId="urn:microsoft.com/office/officeart/2008/layout/VerticalCurvedList"/>
    <dgm:cxn modelId="{0B0C902E-A36E-4832-A2DA-E6F1EC2DD617}" type="presOf" srcId="{B23AE439-FFB5-46E0-9518-2CC98C186BC1}" destId="{FD5F181E-3EE4-4314-B4B5-AB16309296CB}" srcOrd="0" destOrd="0" presId="urn:microsoft.com/office/officeart/2008/layout/VerticalCurvedList"/>
    <dgm:cxn modelId="{5575A05D-AEC8-4061-BC1D-43AE1A256535}" type="presOf" srcId="{09FDD7FA-2273-4105-90D9-7714C28EA21B}" destId="{7DFF9124-5CE0-45B4-A47B-061128630B52}" srcOrd="0" destOrd="0" presId="urn:microsoft.com/office/officeart/2008/layout/VerticalCurvedList"/>
    <dgm:cxn modelId="{79ACAD29-7121-4E48-A458-CF0EB85F1E6D}" srcId="{B23AE439-FFB5-46E0-9518-2CC98C186BC1}" destId="{1B6002C5-1EAC-4DA0-8B8D-23D1C24DFCAD}" srcOrd="6" destOrd="0" parTransId="{B397E91F-CD91-4388-9967-5011CD196E26}" sibTransId="{FF072218-9933-4D6F-BC30-FF85B54B523C}"/>
    <dgm:cxn modelId="{61BF882D-D591-4EE6-9096-F285B0B9347A}" type="presOf" srcId="{821EABB1-955C-4E9F-B8BA-3CDF30BCBA83}" destId="{F3F1CC49-7A0C-49B3-B195-A49DB8E2EA00}" srcOrd="0" destOrd="0" presId="urn:microsoft.com/office/officeart/2008/layout/VerticalCurvedList"/>
    <dgm:cxn modelId="{AECD21FD-8AF2-4A86-BDB6-2ED6AE8100AA}" type="presParOf" srcId="{FD5F181E-3EE4-4314-B4B5-AB16309296CB}" destId="{6D189D7E-5E6B-4EB2-84FE-B27F834AF192}" srcOrd="0" destOrd="0" presId="urn:microsoft.com/office/officeart/2008/layout/VerticalCurvedList"/>
    <dgm:cxn modelId="{0E0E24FE-5946-4190-BB24-F33F3BC32305}" type="presParOf" srcId="{6D189D7E-5E6B-4EB2-84FE-B27F834AF192}" destId="{651325FE-D911-4BB5-BAD1-C92D85AB7754}" srcOrd="0" destOrd="0" presId="urn:microsoft.com/office/officeart/2008/layout/VerticalCurvedList"/>
    <dgm:cxn modelId="{FECD7B9A-3A6C-4058-A23B-692E78637405}" type="presParOf" srcId="{651325FE-D911-4BB5-BAD1-C92D85AB7754}" destId="{0A1DFCD6-BEB1-4862-AAC2-5CA6EF0E6A53}" srcOrd="0" destOrd="0" presId="urn:microsoft.com/office/officeart/2008/layout/VerticalCurvedList"/>
    <dgm:cxn modelId="{3D50F109-C498-4462-BBB0-3D5614C91D40}" type="presParOf" srcId="{651325FE-D911-4BB5-BAD1-C92D85AB7754}" destId="{B110ECCB-2E6B-4A55-9821-8405B01BF9BB}" srcOrd="1" destOrd="0" presId="urn:microsoft.com/office/officeart/2008/layout/VerticalCurvedList"/>
    <dgm:cxn modelId="{2C56415C-48D3-4B2A-AE9E-B861CA8AF7FE}" type="presParOf" srcId="{651325FE-D911-4BB5-BAD1-C92D85AB7754}" destId="{6BE91CDC-79BD-4DB9-9D54-E0740A5A1149}" srcOrd="2" destOrd="0" presId="urn:microsoft.com/office/officeart/2008/layout/VerticalCurvedList"/>
    <dgm:cxn modelId="{439413BE-06E2-4461-8185-D72631239DF1}" type="presParOf" srcId="{651325FE-D911-4BB5-BAD1-C92D85AB7754}" destId="{622C5720-0320-4DAA-AB3D-125382AF16B5}" srcOrd="3" destOrd="0" presId="urn:microsoft.com/office/officeart/2008/layout/VerticalCurvedList"/>
    <dgm:cxn modelId="{839FB0BE-6798-46CF-AFD5-291FB2FF5031}" type="presParOf" srcId="{6D189D7E-5E6B-4EB2-84FE-B27F834AF192}" destId="{7DFF9124-5CE0-45B4-A47B-061128630B52}" srcOrd="1" destOrd="0" presId="urn:microsoft.com/office/officeart/2008/layout/VerticalCurvedList"/>
    <dgm:cxn modelId="{A95D5F0D-37BC-4EDC-AFF4-883EAF5BE2C8}" type="presParOf" srcId="{6D189D7E-5E6B-4EB2-84FE-B27F834AF192}" destId="{EA9A2E86-9099-49D6-A16E-42FF97B5616B}" srcOrd="2" destOrd="0" presId="urn:microsoft.com/office/officeart/2008/layout/VerticalCurvedList"/>
    <dgm:cxn modelId="{E85F98AF-1E0E-4E65-9BB5-623453E540DE}" type="presParOf" srcId="{EA9A2E86-9099-49D6-A16E-42FF97B5616B}" destId="{FD4F571A-B950-44E6-A44E-75BA1B2A3AEA}" srcOrd="0" destOrd="0" presId="urn:microsoft.com/office/officeart/2008/layout/VerticalCurvedList"/>
    <dgm:cxn modelId="{CD1A28F2-847E-4E28-BBC0-B32F6CC9C13E}" type="presParOf" srcId="{6D189D7E-5E6B-4EB2-84FE-B27F834AF192}" destId="{F3F1CC49-7A0C-49B3-B195-A49DB8E2EA00}" srcOrd="3" destOrd="0" presId="urn:microsoft.com/office/officeart/2008/layout/VerticalCurvedList"/>
    <dgm:cxn modelId="{44514FFB-1ABF-4CC9-9A01-77950B0576C3}" type="presParOf" srcId="{6D189D7E-5E6B-4EB2-84FE-B27F834AF192}" destId="{BE2046B8-EF0E-490D-A90A-C90AA6A231B1}" srcOrd="4" destOrd="0" presId="urn:microsoft.com/office/officeart/2008/layout/VerticalCurvedList"/>
    <dgm:cxn modelId="{33708F69-6F00-4776-9574-CA4FE94F0BBA}" type="presParOf" srcId="{BE2046B8-EF0E-490D-A90A-C90AA6A231B1}" destId="{ABECF849-71C2-4A34-B10A-8BADCBDD38D9}" srcOrd="0" destOrd="0" presId="urn:microsoft.com/office/officeart/2008/layout/VerticalCurvedList"/>
    <dgm:cxn modelId="{B23DCCD0-53DF-497A-8AAB-9A607D1654E5}" type="presParOf" srcId="{6D189D7E-5E6B-4EB2-84FE-B27F834AF192}" destId="{03CAC244-C3DE-483E-9DF3-86387E7A62F3}" srcOrd="5" destOrd="0" presId="urn:microsoft.com/office/officeart/2008/layout/VerticalCurvedList"/>
    <dgm:cxn modelId="{A2E94380-7741-404C-8A37-DB9D70C174AA}" type="presParOf" srcId="{6D189D7E-5E6B-4EB2-84FE-B27F834AF192}" destId="{FA69097B-41A1-4AA9-B320-AC3743888FE7}" srcOrd="6" destOrd="0" presId="urn:microsoft.com/office/officeart/2008/layout/VerticalCurvedList"/>
    <dgm:cxn modelId="{AAA64211-54D0-4FD1-ABBA-3E1C3E03D274}" type="presParOf" srcId="{FA69097B-41A1-4AA9-B320-AC3743888FE7}" destId="{55931116-4E3F-4BBF-8136-C3E29F6A7D20}" srcOrd="0" destOrd="0" presId="urn:microsoft.com/office/officeart/2008/layout/VerticalCurvedList"/>
    <dgm:cxn modelId="{85F08167-1A97-4DDE-B1F2-610C51881E0B}" type="presParOf" srcId="{6D189D7E-5E6B-4EB2-84FE-B27F834AF192}" destId="{AD05C5C0-46CB-4116-8CEA-2D3F0F4FE6A9}" srcOrd="7" destOrd="0" presId="urn:microsoft.com/office/officeart/2008/layout/VerticalCurvedList"/>
    <dgm:cxn modelId="{2644B9E4-D0E3-41C1-B03C-6EDD6FF5EB01}" type="presParOf" srcId="{6D189D7E-5E6B-4EB2-84FE-B27F834AF192}" destId="{89E69BF7-A948-4950-B850-7DB880CDC3EE}" srcOrd="8" destOrd="0" presId="urn:microsoft.com/office/officeart/2008/layout/VerticalCurvedList"/>
    <dgm:cxn modelId="{1BAA019E-9971-4C1D-ACDD-EAB8A361AA1F}" type="presParOf" srcId="{89E69BF7-A948-4950-B850-7DB880CDC3EE}" destId="{29E9D489-0C7A-43D0-99E1-BFE85CB978B2}" srcOrd="0" destOrd="0" presId="urn:microsoft.com/office/officeart/2008/layout/VerticalCurvedList"/>
    <dgm:cxn modelId="{DA090787-6A95-48A3-BE55-9B401F22B36D}" type="presParOf" srcId="{6D189D7E-5E6B-4EB2-84FE-B27F834AF192}" destId="{E50A0E25-8477-455C-B703-92BF07207576}" srcOrd="9" destOrd="0" presId="urn:microsoft.com/office/officeart/2008/layout/VerticalCurvedList"/>
    <dgm:cxn modelId="{20ACFBD7-FC4E-445F-9557-BA1BF7E01C04}" type="presParOf" srcId="{6D189D7E-5E6B-4EB2-84FE-B27F834AF192}" destId="{5198406B-18B9-4A72-A604-F7AA356ED301}" srcOrd="10" destOrd="0" presId="urn:microsoft.com/office/officeart/2008/layout/VerticalCurvedList"/>
    <dgm:cxn modelId="{C608BD70-F273-4316-A851-BAD9E0B7D917}" type="presParOf" srcId="{5198406B-18B9-4A72-A604-F7AA356ED301}" destId="{72B6FC04-607C-48E0-AC14-C7AEFB4A0329}" srcOrd="0" destOrd="0" presId="urn:microsoft.com/office/officeart/2008/layout/VerticalCurvedList"/>
    <dgm:cxn modelId="{3F29482F-7345-47BC-8C2B-F2528A4E1F51}" type="presParOf" srcId="{6D189D7E-5E6B-4EB2-84FE-B27F834AF192}" destId="{7569922D-B980-4578-B825-D54A1B483B0D}" srcOrd="11" destOrd="0" presId="urn:microsoft.com/office/officeart/2008/layout/VerticalCurvedList"/>
    <dgm:cxn modelId="{2AB52747-69E2-4495-8D59-A61B122761ED}" type="presParOf" srcId="{6D189D7E-5E6B-4EB2-84FE-B27F834AF192}" destId="{5F9619C1-1211-4E42-AAB7-D3E97ED75832}" srcOrd="12" destOrd="0" presId="urn:microsoft.com/office/officeart/2008/layout/VerticalCurvedList"/>
    <dgm:cxn modelId="{32F8ECCD-DEFB-4D1F-8FD2-00B6D0C23706}" type="presParOf" srcId="{5F9619C1-1211-4E42-AAB7-D3E97ED75832}" destId="{8CF59E2B-A8B7-4AF0-A4C6-DB5DB7B738C2}" srcOrd="0" destOrd="0" presId="urn:microsoft.com/office/officeart/2008/layout/VerticalCurvedList"/>
    <dgm:cxn modelId="{E336E9A1-F66A-484E-A58C-70FD833EBA1B}" type="presParOf" srcId="{6D189D7E-5E6B-4EB2-84FE-B27F834AF192}" destId="{4B3C3F3E-B4D3-4BF9-91CA-0F1907AC292D}" srcOrd="13" destOrd="0" presId="urn:microsoft.com/office/officeart/2008/layout/VerticalCurvedList"/>
    <dgm:cxn modelId="{F382C459-1BF0-497C-881D-2A197C947962}" type="presParOf" srcId="{6D189D7E-5E6B-4EB2-84FE-B27F834AF192}" destId="{F27EB912-6FB1-4D22-B4F9-9D3FC099C693}" srcOrd="14" destOrd="0" presId="urn:microsoft.com/office/officeart/2008/layout/VerticalCurvedList"/>
    <dgm:cxn modelId="{8A1EBE8A-253C-46F1-9FB5-833F16EAD3CF}" type="presParOf" srcId="{F27EB912-6FB1-4D22-B4F9-9D3FC099C693}" destId="{DA2A3152-F53D-447C-96C0-7ECA06FE935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582F915-A469-4513-865A-D7B25657DD16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AFC98A5-DE31-43FD-8600-FBF147D4A722}">
      <dgm:prSet phldrT="[Текст]"/>
      <dgm:spPr>
        <a:solidFill>
          <a:schemeClr val="accent1">
            <a:lumMod val="50000"/>
            <a:alpha val="50000"/>
          </a:schemeClr>
        </a:solidFill>
      </dgm:spPr>
      <dgm:t>
        <a:bodyPr/>
        <a:lstStyle/>
        <a:p>
          <a:r>
            <a:rPr lang="ru-RU" b="1" dirty="0" smtClean="0">
              <a:solidFill>
                <a:schemeClr val="bg1"/>
              </a:solidFill>
              <a:latin typeface="Arial Narrow" panose="020B0606020202030204" pitchFamily="34" charset="0"/>
            </a:rPr>
            <a:t>Проекты ЦНППМ</a:t>
          </a:r>
          <a:endParaRPr lang="ru-RU" b="1" dirty="0">
            <a:solidFill>
              <a:schemeClr val="bg1"/>
            </a:solidFill>
            <a:latin typeface="Arial Narrow" panose="020B0606020202030204" pitchFamily="34" charset="0"/>
          </a:endParaRPr>
        </a:p>
      </dgm:t>
    </dgm:pt>
    <dgm:pt modelId="{B5823740-0BAA-4CC3-A4A0-FD4E0B50B252}" type="parTrans" cxnId="{EC92CB8A-8443-4509-9005-4013E2873CC7}">
      <dgm:prSet/>
      <dgm:spPr/>
      <dgm:t>
        <a:bodyPr/>
        <a:lstStyle/>
        <a:p>
          <a:endParaRPr lang="ru-RU" b="1">
            <a:solidFill>
              <a:schemeClr val="bg1"/>
            </a:solidFill>
            <a:latin typeface="Arial Narrow" panose="020B0606020202030204" pitchFamily="34" charset="0"/>
          </a:endParaRPr>
        </a:p>
      </dgm:t>
    </dgm:pt>
    <dgm:pt modelId="{0157199F-5B5A-48E5-99ED-8CD00B1CAFE4}" type="sibTrans" cxnId="{EC92CB8A-8443-4509-9005-4013E2873CC7}">
      <dgm:prSet/>
      <dgm:spPr/>
      <dgm:t>
        <a:bodyPr/>
        <a:lstStyle/>
        <a:p>
          <a:endParaRPr lang="ru-RU" b="1">
            <a:solidFill>
              <a:schemeClr val="bg1"/>
            </a:solidFill>
            <a:latin typeface="Arial Narrow" panose="020B0606020202030204" pitchFamily="34" charset="0"/>
          </a:endParaRPr>
        </a:p>
      </dgm:t>
    </dgm:pt>
    <dgm:pt modelId="{EB388E08-4944-4EB3-83F3-E1490073D0A7}">
      <dgm:prSet phldrT="[Текст]"/>
      <dgm:spPr>
        <a:solidFill>
          <a:schemeClr val="accent4">
            <a:lumMod val="50000"/>
            <a:alpha val="50000"/>
          </a:schemeClr>
        </a:solidFill>
      </dgm:spPr>
      <dgm:t>
        <a:bodyPr/>
        <a:lstStyle/>
        <a:p>
          <a:r>
            <a:rPr lang="ru-RU" b="1" dirty="0" smtClean="0">
              <a:solidFill>
                <a:schemeClr val="bg1"/>
              </a:solidFill>
              <a:latin typeface="Arial Narrow" panose="020B0606020202030204" pitchFamily="34" charset="0"/>
            </a:rPr>
            <a:t>Региональный проект по формированию функциональной грамотности</a:t>
          </a:r>
          <a:endParaRPr lang="ru-RU" b="1" dirty="0">
            <a:solidFill>
              <a:schemeClr val="bg1"/>
            </a:solidFill>
            <a:latin typeface="Arial Narrow" panose="020B0606020202030204" pitchFamily="34" charset="0"/>
          </a:endParaRPr>
        </a:p>
      </dgm:t>
    </dgm:pt>
    <dgm:pt modelId="{BA3E6C32-E211-4C5C-8A79-89DF9AC790CD}" type="parTrans" cxnId="{8673F17F-B2D1-4941-833C-6FDF2C849947}">
      <dgm:prSet/>
      <dgm:spPr/>
      <dgm:t>
        <a:bodyPr/>
        <a:lstStyle/>
        <a:p>
          <a:endParaRPr lang="ru-RU" b="1">
            <a:solidFill>
              <a:schemeClr val="bg1"/>
            </a:solidFill>
            <a:latin typeface="Arial Narrow" panose="020B0606020202030204" pitchFamily="34" charset="0"/>
          </a:endParaRPr>
        </a:p>
      </dgm:t>
    </dgm:pt>
    <dgm:pt modelId="{1EDEF886-33F4-46BD-9AB8-31E658DDA709}" type="sibTrans" cxnId="{8673F17F-B2D1-4941-833C-6FDF2C849947}">
      <dgm:prSet/>
      <dgm:spPr/>
      <dgm:t>
        <a:bodyPr/>
        <a:lstStyle/>
        <a:p>
          <a:endParaRPr lang="ru-RU" b="1">
            <a:solidFill>
              <a:schemeClr val="bg1"/>
            </a:solidFill>
            <a:latin typeface="Arial Narrow" panose="020B0606020202030204" pitchFamily="34" charset="0"/>
          </a:endParaRPr>
        </a:p>
      </dgm:t>
    </dgm:pt>
    <dgm:pt modelId="{90B8CC5B-8AA8-4E4B-BC25-EE359336E456}">
      <dgm:prSet phldrT="[Текст]"/>
      <dgm:spPr>
        <a:solidFill>
          <a:schemeClr val="accent4">
            <a:lumMod val="50000"/>
            <a:alpha val="50000"/>
          </a:schemeClr>
        </a:solidFill>
      </dgm:spPr>
      <dgm:t>
        <a:bodyPr/>
        <a:lstStyle/>
        <a:p>
          <a:r>
            <a:rPr lang="ru-RU" b="1" dirty="0" smtClean="0">
              <a:solidFill>
                <a:schemeClr val="bg1"/>
              </a:solidFill>
              <a:latin typeface="Arial Narrow" panose="020B0606020202030204" pitchFamily="34" charset="0"/>
            </a:rPr>
            <a:t>Научно-методический час. Педагоги-наставники</a:t>
          </a:r>
          <a:endParaRPr lang="ru-RU" b="1" dirty="0">
            <a:solidFill>
              <a:schemeClr val="bg1"/>
            </a:solidFill>
            <a:latin typeface="Arial Narrow" panose="020B0606020202030204" pitchFamily="34" charset="0"/>
          </a:endParaRPr>
        </a:p>
      </dgm:t>
    </dgm:pt>
    <dgm:pt modelId="{7B052EAD-4F4D-41AF-83D5-38495AEF6C8B}" type="parTrans" cxnId="{E81B5BED-37D9-4016-A9CB-1E12CBC4FF61}">
      <dgm:prSet/>
      <dgm:spPr/>
      <dgm:t>
        <a:bodyPr/>
        <a:lstStyle/>
        <a:p>
          <a:endParaRPr lang="ru-RU" b="1">
            <a:solidFill>
              <a:schemeClr val="bg1"/>
            </a:solidFill>
            <a:latin typeface="Arial Narrow" panose="020B0606020202030204" pitchFamily="34" charset="0"/>
          </a:endParaRPr>
        </a:p>
      </dgm:t>
    </dgm:pt>
    <dgm:pt modelId="{49EA19BA-511C-4635-84E3-A1CA442474B4}" type="sibTrans" cxnId="{E81B5BED-37D9-4016-A9CB-1E12CBC4FF61}">
      <dgm:prSet/>
      <dgm:spPr/>
      <dgm:t>
        <a:bodyPr/>
        <a:lstStyle/>
        <a:p>
          <a:endParaRPr lang="ru-RU" b="1">
            <a:solidFill>
              <a:schemeClr val="bg1"/>
            </a:solidFill>
            <a:latin typeface="Arial Narrow" panose="020B0606020202030204" pitchFamily="34" charset="0"/>
          </a:endParaRPr>
        </a:p>
      </dgm:t>
    </dgm:pt>
    <dgm:pt modelId="{00892403-4E01-434F-B9A1-C4A8FEF78FFE}">
      <dgm:prSet phldrT="[Текст]"/>
      <dgm:spPr>
        <a:solidFill>
          <a:schemeClr val="accent4">
            <a:lumMod val="50000"/>
            <a:alpha val="50000"/>
          </a:schemeClr>
        </a:solidFill>
      </dgm:spPr>
      <dgm:t>
        <a:bodyPr/>
        <a:lstStyle/>
        <a:p>
          <a:r>
            <a:rPr lang="ru-RU" b="1" dirty="0" smtClean="0">
              <a:solidFill>
                <a:schemeClr val="bg1"/>
              </a:solidFill>
              <a:latin typeface="Arial Narrow" panose="020B0606020202030204" pitchFamily="34" charset="0"/>
            </a:rPr>
            <a:t>Педагогический совет о педагогическом совете</a:t>
          </a:r>
          <a:endParaRPr lang="ru-RU" b="1" dirty="0">
            <a:solidFill>
              <a:schemeClr val="bg1"/>
            </a:solidFill>
            <a:latin typeface="Arial Narrow" panose="020B0606020202030204" pitchFamily="34" charset="0"/>
          </a:endParaRPr>
        </a:p>
      </dgm:t>
    </dgm:pt>
    <dgm:pt modelId="{3ADF50E8-C8F4-465D-8799-A00C3BEA12FC}" type="parTrans" cxnId="{11D5F964-CDB8-401B-96AE-3F9D441B0EAE}">
      <dgm:prSet/>
      <dgm:spPr/>
      <dgm:t>
        <a:bodyPr/>
        <a:lstStyle/>
        <a:p>
          <a:endParaRPr lang="ru-RU" b="1">
            <a:solidFill>
              <a:schemeClr val="bg1"/>
            </a:solidFill>
            <a:latin typeface="Arial Narrow" panose="020B0606020202030204" pitchFamily="34" charset="0"/>
          </a:endParaRPr>
        </a:p>
      </dgm:t>
    </dgm:pt>
    <dgm:pt modelId="{F2108DD9-953C-486C-8973-237FF545267E}" type="sibTrans" cxnId="{11D5F964-CDB8-401B-96AE-3F9D441B0EAE}">
      <dgm:prSet/>
      <dgm:spPr/>
      <dgm:t>
        <a:bodyPr/>
        <a:lstStyle/>
        <a:p>
          <a:endParaRPr lang="ru-RU" b="1">
            <a:solidFill>
              <a:schemeClr val="bg1"/>
            </a:solidFill>
            <a:latin typeface="Arial Narrow" panose="020B0606020202030204" pitchFamily="34" charset="0"/>
          </a:endParaRPr>
        </a:p>
      </dgm:t>
    </dgm:pt>
    <dgm:pt modelId="{6656E9EE-B2E9-4C88-ABED-13536621EA6A}">
      <dgm:prSet phldrT="[Текст]"/>
      <dgm:spPr>
        <a:solidFill>
          <a:schemeClr val="accent4">
            <a:lumMod val="50000"/>
            <a:alpha val="50000"/>
          </a:schemeClr>
        </a:solidFill>
      </dgm:spPr>
      <dgm:t>
        <a:bodyPr/>
        <a:lstStyle/>
        <a:p>
          <a:r>
            <a:rPr lang="ru-RU" b="1" dirty="0" err="1" smtClean="0">
              <a:solidFill>
                <a:schemeClr val="bg1"/>
              </a:solidFill>
              <a:latin typeface="Arial Narrow" panose="020B0606020202030204" pitchFamily="34" charset="0"/>
            </a:rPr>
            <a:t>Тьюториал</a:t>
          </a:r>
          <a:r>
            <a:rPr lang="ru-RU" b="1" dirty="0" smtClean="0">
              <a:solidFill>
                <a:schemeClr val="bg1"/>
              </a:solidFill>
              <a:latin typeface="Arial Narrow" panose="020B0606020202030204" pitchFamily="34" charset="0"/>
            </a:rPr>
            <a:t> «Управление со смыслом»</a:t>
          </a:r>
          <a:endParaRPr lang="ru-RU" b="1" dirty="0">
            <a:solidFill>
              <a:schemeClr val="bg1"/>
            </a:solidFill>
            <a:latin typeface="Arial Narrow" panose="020B0606020202030204" pitchFamily="34" charset="0"/>
          </a:endParaRPr>
        </a:p>
      </dgm:t>
    </dgm:pt>
    <dgm:pt modelId="{12C04105-3C75-43A1-BFD3-CBBEA98F8CA4}" type="parTrans" cxnId="{31AC201D-AEC8-42C2-91A1-FF5428154B09}">
      <dgm:prSet/>
      <dgm:spPr/>
      <dgm:t>
        <a:bodyPr/>
        <a:lstStyle/>
        <a:p>
          <a:endParaRPr lang="ru-RU" b="1">
            <a:solidFill>
              <a:schemeClr val="bg1"/>
            </a:solidFill>
            <a:latin typeface="Arial Narrow" panose="020B0606020202030204" pitchFamily="34" charset="0"/>
          </a:endParaRPr>
        </a:p>
      </dgm:t>
    </dgm:pt>
    <dgm:pt modelId="{169DB998-4516-4687-AB5D-8BE82C10AA5E}" type="sibTrans" cxnId="{31AC201D-AEC8-42C2-91A1-FF5428154B09}">
      <dgm:prSet/>
      <dgm:spPr/>
      <dgm:t>
        <a:bodyPr/>
        <a:lstStyle/>
        <a:p>
          <a:endParaRPr lang="ru-RU" b="1">
            <a:solidFill>
              <a:schemeClr val="bg1"/>
            </a:solidFill>
            <a:latin typeface="Arial Narrow" panose="020B0606020202030204" pitchFamily="34" charset="0"/>
          </a:endParaRPr>
        </a:p>
      </dgm:t>
    </dgm:pt>
    <dgm:pt modelId="{CCA2387B-3D39-4F23-80E1-BA7613BD7577}">
      <dgm:prSet phldrT="[Текст]"/>
      <dgm:spPr>
        <a:solidFill>
          <a:schemeClr val="accent4">
            <a:lumMod val="50000"/>
            <a:alpha val="50000"/>
          </a:schemeClr>
        </a:solidFill>
      </dgm:spPr>
      <dgm:t>
        <a:bodyPr/>
        <a:lstStyle/>
        <a:p>
          <a:r>
            <a:rPr lang="ru-RU" b="1" dirty="0" smtClean="0">
              <a:solidFill>
                <a:schemeClr val="bg1"/>
              </a:solidFill>
              <a:latin typeface="Arial Narrow" panose="020B0606020202030204" pitchFamily="34" charset="0"/>
            </a:rPr>
            <a:t>Реализация ФООП в вопросах и ответах</a:t>
          </a:r>
          <a:endParaRPr lang="ru-RU" b="1" dirty="0">
            <a:solidFill>
              <a:schemeClr val="bg1"/>
            </a:solidFill>
            <a:latin typeface="Arial Narrow" panose="020B0606020202030204" pitchFamily="34" charset="0"/>
          </a:endParaRPr>
        </a:p>
      </dgm:t>
    </dgm:pt>
    <dgm:pt modelId="{63D2AAA6-8233-43E8-9BC2-20766024F02C}" type="parTrans" cxnId="{985AEE02-983F-4035-ACF0-C0F128C9EBCA}">
      <dgm:prSet/>
      <dgm:spPr/>
      <dgm:t>
        <a:bodyPr/>
        <a:lstStyle/>
        <a:p>
          <a:endParaRPr lang="ru-RU" b="1">
            <a:solidFill>
              <a:schemeClr val="bg1"/>
            </a:solidFill>
            <a:latin typeface="Arial Narrow" panose="020B0606020202030204" pitchFamily="34" charset="0"/>
          </a:endParaRPr>
        </a:p>
      </dgm:t>
    </dgm:pt>
    <dgm:pt modelId="{36786B04-3CC1-43DF-ADD0-D4F24688DC76}" type="sibTrans" cxnId="{985AEE02-983F-4035-ACF0-C0F128C9EBCA}">
      <dgm:prSet/>
      <dgm:spPr/>
      <dgm:t>
        <a:bodyPr/>
        <a:lstStyle/>
        <a:p>
          <a:endParaRPr lang="ru-RU" b="1">
            <a:solidFill>
              <a:schemeClr val="bg1"/>
            </a:solidFill>
            <a:latin typeface="Arial Narrow" panose="020B0606020202030204" pitchFamily="34" charset="0"/>
          </a:endParaRPr>
        </a:p>
      </dgm:t>
    </dgm:pt>
    <dgm:pt modelId="{34DD9E74-820B-4A49-BBC2-033FF800CFFF}">
      <dgm:prSet phldrT="[Текст]"/>
      <dgm:spPr>
        <a:solidFill>
          <a:schemeClr val="accent4">
            <a:lumMod val="50000"/>
            <a:alpha val="50000"/>
          </a:schemeClr>
        </a:solidFill>
      </dgm:spPr>
      <dgm:t>
        <a:bodyPr/>
        <a:lstStyle/>
        <a:p>
          <a:r>
            <a:rPr lang="ru-RU" b="1" dirty="0" smtClean="0">
              <a:solidFill>
                <a:schemeClr val="bg1"/>
              </a:solidFill>
              <a:latin typeface="Arial Narrow" panose="020B0606020202030204" pitchFamily="34" charset="0"/>
            </a:rPr>
            <a:t>Научно-методический час. Молодые педагоги</a:t>
          </a:r>
          <a:endParaRPr lang="ru-RU" b="1" dirty="0">
            <a:solidFill>
              <a:schemeClr val="bg1"/>
            </a:solidFill>
            <a:latin typeface="Arial Narrow" panose="020B0606020202030204" pitchFamily="34" charset="0"/>
          </a:endParaRPr>
        </a:p>
      </dgm:t>
    </dgm:pt>
    <dgm:pt modelId="{D368C38C-705F-4C52-B457-0969DE00200F}" type="parTrans" cxnId="{C170EE3E-2A2A-4583-B36C-54697ADA9EFA}">
      <dgm:prSet/>
      <dgm:spPr/>
      <dgm:t>
        <a:bodyPr/>
        <a:lstStyle/>
        <a:p>
          <a:endParaRPr lang="ru-RU" b="1">
            <a:solidFill>
              <a:schemeClr val="bg1"/>
            </a:solidFill>
            <a:latin typeface="Arial Narrow" panose="020B0606020202030204" pitchFamily="34" charset="0"/>
          </a:endParaRPr>
        </a:p>
      </dgm:t>
    </dgm:pt>
    <dgm:pt modelId="{72379A1A-3A5D-418A-9B45-3D52457CBEC2}" type="sibTrans" cxnId="{C170EE3E-2A2A-4583-B36C-54697ADA9EFA}">
      <dgm:prSet/>
      <dgm:spPr/>
      <dgm:t>
        <a:bodyPr/>
        <a:lstStyle/>
        <a:p>
          <a:endParaRPr lang="ru-RU" b="1">
            <a:solidFill>
              <a:schemeClr val="bg1"/>
            </a:solidFill>
            <a:latin typeface="Arial Narrow" panose="020B0606020202030204" pitchFamily="34" charset="0"/>
          </a:endParaRPr>
        </a:p>
      </dgm:t>
    </dgm:pt>
    <dgm:pt modelId="{D3012813-87B5-4142-BB82-33F310BFDB6B}" type="pres">
      <dgm:prSet presAssocID="{8582F915-A469-4513-865A-D7B25657DD16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9C3379D-B9EF-4778-9F2B-4C8F72998C2A}" type="pres">
      <dgm:prSet presAssocID="{8582F915-A469-4513-865A-D7B25657DD16}" presName="radial" presStyleCnt="0">
        <dgm:presLayoutVars>
          <dgm:animLvl val="ctr"/>
        </dgm:presLayoutVars>
      </dgm:prSet>
      <dgm:spPr/>
    </dgm:pt>
    <dgm:pt modelId="{C7BC62B3-CD11-4651-AD4B-7A3272E0960A}" type="pres">
      <dgm:prSet presAssocID="{6AFC98A5-DE31-43FD-8600-FBF147D4A722}" presName="centerShape" presStyleLbl="vennNode1" presStyleIdx="0" presStyleCnt="7"/>
      <dgm:spPr/>
      <dgm:t>
        <a:bodyPr/>
        <a:lstStyle/>
        <a:p>
          <a:endParaRPr lang="ru-RU"/>
        </a:p>
      </dgm:t>
    </dgm:pt>
    <dgm:pt modelId="{745FB4B7-9444-49B8-ADCE-0CDCACB5DC3A}" type="pres">
      <dgm:prSet presAssocID="{EB388E08-4944-4EB3-83F3-E1490073D0A7}" presName="node" presStyleLbl="venn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02BA6C-5A20-44DB-99E9-C7061F929A36}" type="pres">
      <dgm:prSet presAssocID="{90B8CC5B-8AA8-4E4B-BC25-EE359336E456}" presName="node" presStyleLbl="venn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58E3E2-4606-4218-8EE5-B78E14A3C791}" type="pres">
      <dgm:prSet presAssocID="{00892403-4E01-434F-B9A1-C4A8FEF78FFE}" presName="node" presStyleLbl="venn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ACD499-7C8E-494F-A893-BB3FB79C0754}" type="pres">
      <dgm:prSet presAssocID="{6656E9EE-B2E9-4C88-ABED-13536621EA6A}" presName="node" presStyleLbl="venn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458FF6-DD64-47BB-9DDC-CB17B8F0D4C9}" type="pres">
      <dgm:prSet presAssocID="{CCA2387B-3D39-4F23-80E1-BA7613BD7577}" presName="node" presStyleLbl="venn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F83DA5-77F8-4DA7-A03A-E0EE44FF17EE}" type="pres">
      <dgm:prSet presAssocID="{34DD9E74-820B-4A49-BBC2-033FF800CFFF}" presName="node" presStyleLbl="venn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6402982-0B3B-4975-9D42-727E397E9B96}" type="presOf" srcId="{34DD9E74-820B-4A49-BBC2-033FF800CFFF}" destId="{C7F83DA5-77F8-4DA7-A03A-E0EE44FF17EE}" srcOrd="0" destOrd="0" presId="urn:microsoft.com/office/officeart/2005/8/layout/radial3"/>
    <dgm:cxn modelId="{C170EE3E-2A2A-4583-B36C-54697ADA9EFA}" srcId="{6AFC98A5-DE31-43FD-8600-FBF147D4A722}" destId="{34DD9E74-820B-4A49-BBC2-033FF800CFFF}" srcOrd="5" destOrd="0" parTransId="{D368C38C-705F-4C52-B457-0969DE00200F}" sibTransId="{72379A1A-3A5D-418A-9B45-3D52457CBEC2}"/>
    <dgm:cxn modelId="{EC92CB8A-8443-4509-9005-4013E2873CC7}" srcId="{8582F915-A469-4513-865A-D7B25657DD16}" destId="{6AFC98A5-DE31-43FD-8600-FBF147D4A722}" srcOrd="0" destOrd="0" parTransId="{B5823740-0BAA-4CC3-A4A0-FD4E0B50B252}" sibTransId="{0157199F-5B5A-48E5-99ED-8CD00B1CAFE4}"/>
    <dgm:cxn modelId="{31AC201D-AEC8-42C2-91A1-FF5428154B09}" srcId="{6AFC98A5-DE31-43FD-8600-FBF147D4A722}" destId="{6656E9EE-B2E9-4C88-ABED-13536621EA6A}" srcOrd="3" destOrd="0" parTransId="{12C04105-3C75-43A1-BFD3-CBBEA98F8CA4}" sibTransId="{169DB998-4516-4687-AB5D-8BE82C10AA5E}"/>
    <dgm:cxn modelId="{453CFAF5-2C21-4A51-B894-A2E62809C61D}" type="presOf" srcId="{6AFC98A5-DE31-43FD-8600-FBF147D4A722}" destId="{C7BC62B3-CD11-4651-AD4B-7A3272E0960A}" srcOrd="0" destOrd="0" presId="urn:microsoft.com/office/officeart/2005/8/layout/radial3"/>
    <dgm:cxn modelId="{C24206D1-C08D-43BD-BF69-0AD4AA115A48}" type="presOf" srcId="{90B8CC5B-8AA8-4E4B-BC25-EE359336E456}" destId="{E802BA6C-5A20-44DB-99E9-C7061F929A36}" srcOrd="0" destOrd="0" presId="urn:microsoft.com/office/officeart/2005/8/layout/radial3"/>
    <dgm:cxn modelId="{11D5F964-CDB8-401B-96AE-3F9D441B0EAE}" srcId="{6AFC98A5-DE31-43FD-8600-FBF147D4A722}" destId="{00892403-4E01-434F-B9A1-C4A8FEF78FFE}" srcOrd="2" destOrd="0" parTransId="{3ADF50E8-C8F4-465D-8799-A00C3BEA12FC}" sibTransId="{F2108DD9-953C-486C-8973-237FF545267E}"/>
    <dgm:cxn modelId="{8EDFF867-C304-4C4A-8572-8F5CA57B3896}" type="presOf" srcId="{00892403-4E01-434F-B9A1-C4A8FEF78FFE}" destId="{B658E3E2-4606-4218-8EE5-B78E14A3C791}" srcOrd="0" destOrd="0" presId="urn:microsoft.com/office/officeart/2005/8/layout/radial3"/>
    <dgm:cxn modelId="{E81B5BED-37D9-4016-A9CB-1E12CBC4FF61}" srcId="{6AFC98A5-DE31-43FD-8600-FBF147D4A722}" destId="{90B8CC5B-8AA8-4E4B-BC25-EE359336E456}" srcOrd="1" destOrd="0" parTransId="{7B052EAD-4F4D-41AF-83D5-38495AEF6C8B}" sibTransId="{49EA19BA-511C-4635-84E3-A1CA442474B4}"/>
    <dgm:cxn modelId="{5652889C-EA71-4B53-B8F1-C56823F0A6B3}" type="presOf" srcId="{CCA2387B-3D39-4F23-80E1-BA7613BD7577}" destId="{DD458FF6-DD64-47BB-9DDC-CB17B8F0D4C9}" srcOrd="0" destOrd="0" presId="urn:microsoft.com/office/officeart/2005/8/layout/radial3"/>
    <dgm:cxn modelId="{8673F17F-B2D1-4941-833C-6FDF2C849947}" srcId="{6AFC98A5-DE31-43FD-8600-FBF147D4A722}" destId="{EB388E08-4944-4EB3-83F3-E1490073D0A7}" srcOrd="0" destOrd="0" parTransId="{BA3E6C32-E211-4C5C-8A79-89DF9AC790CD}" sibTransId="{1EDEF886-33F4-46BD-9AB8-31E658DDA709}"/>
    <dgm:cxn modelId="{A46C63AB-D0A8-456A-86A8-E81DD37F3574}" type="presOf" srcId="{6656E9EE-B2E9-4C88-ABED-13536621EA6A}" destId="{7DACD499-7C8E-494F-A893-BB3FB79C0754}" srcOrd="0" destOrd="0" presId="urn:microsoft.com/office/officeart/2005/8/layout/radial3"/>
    <dgm:cxn modelId="{40D87BCA-0E1E-487D-BC78-E5D4EC39B39F}" type="presOf" srcId="{EB388E08-4944-4EB3-83F3-E1490073D0A7}" destId="{745FB4B7-9444-49B8-ADCE-0CDCACB5DC3A}" srcOrd="0" destOrd="0" presId="urn:microsoft.com/office/officeart/2005/8/layout/radial3"/>
    <dgm:cxn modelId="{2386E941-3423-4D5A-B5BA-3DBBDDA22FFE}" type="presOf" srcId="{8582F915-A469-4513-865A-D7B25657DD16}" destId="{D3012813-87B5-4142-BB82-33F310BFDB6B}" srcOrd="0" destOrd="0" presId="urn:microsoft.com/office/officeart/2005/8/layout/radial3"/>
    <dgm:cxn modelId="{985AEE02-983F-4035-ACF0-C0F128C9EBCA}" srcId="{6AFC98A5-DE31-43FD-8600-FBF147D4A722}" destId="{CCA2387B-3D39-4F23-80E1-BA7613BD7577}" srcOrd="4" destOrd="0" parTransId="{63D2AAA6-8233-43E8-9BC2-20766024F02C}" sibTransId="{36786B04-3CC1-43DF-ADD0-D4F24688DC76}"/>
    <dgm:cxn modelId="{F531E496-F0C6-40FA-8D31-2BA22E852727}" type="presParOf" srcId="{D3012813-87B5-4142-BB82-33F310BFDB6B}" destId="{F9C3379D-B9EF-4778-9F2B-4C8F72998C2A}" srcOrd="0" destOrd="0" presId="urn:microsoft.com/office/officeart/2005/8/layout/radial3"/>
    <dgm:cxn modelId="{2CAA59A0-F614-48D7-8752-944D2497C576}" type="presParOf" srcId="{F9C3379D-B9EF-4778-9F2B-4C8F72998C2A}" destId="{C7BC62B3-CD11-4651-AD4B-7A3272E0960A}" srcOrd="0" destOrd="0" presId="urn:microsoft.com/office/officeart/2005/8/layout/radial3"/>
    <dgm:cxn modelId="{DD873FD8-B32D-4022-833B-70E35D7ADD57}" type="presParOf" srcId="{F9C3379D-B9EF-4778-9F2B-4C8F72998C2A}" destId="{745FB4B7-9444-49B8-ADCE-0CDCACB5DC3A}" srcOrd="1" destOrd="0" presId="urn:microsoft.com/office/officeart/2005/8/layout/radial3"/>
    <dgm:cxn modelId="{F8C12544-8EE2-479D-8E3E-AF35D428335E}" type="presParOf" srcId="{F9C3379D-B9EF-4778-9F2B-4C8F72998C2A}" destId="{E802BA6C-5A20-44DB-99E9-C7061F929A36}" srcOrd="2" destOrd="0" presId="urn:microsoft.com/office/officeart/2005/8/layout/radial3"/>
    <dgm:cxn modelId="{E72A5099-CA09-49F1-A14C-8BC5CDDDE30D}" type="presParOf" srcId="{F9C3379D-B9EF-4778-9F2B-4C8F72998C2A}" destId="{B658E3E2-4606-4218-8EE5-B78E14A3C791}" srcOrd="3" destOrd="0" presId="urn:microsoft.com/office/officeart/2005/8/layout/radial3"/>
    <dgm:cxn modelId="{E779C515-6893-4237-8269-078F34258907}" type="presParOf" srcId="{F9C3379D-B9EF-4778-9F2B-4C8F72998C2A}" destId="{7DACD499-7C8E-494F-A893-BB3FB79C0754}" srcOrd="4" destOrd="0" presId="urn:microsoft.com/office/officeart/2005/8/layout/radial3"/>
    <dgm:cxn modelId="{39B0788D-AB6D-4C31-B39F-AAD5A2D7A92B}" type="presParOf" srcId="{F9C3379D-B9EF-4778-9F2B-4C8F72998C2A}" destId="{DD458FF6-DD64-47BB-9DDC-CB17B8F0D4C9}" srcOrd="5" destOrd="0" presId="urn:microsoft.com/office/officeart/2005/8/layout/radial3"/>
    <dgm:cxn modelId="{1472745D-DF1E-48F7-8574-DF932503A2A0}" type="presParOf" srcId="{F9C3379D-B9EF-4778-9F2B-4C8F72998C2A}" destId="{C7F83DA5-77F8-4DA7-A03A-E0EE44FF17EE}" srcOrd="6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B6DF766-4E28-4A59-8238-1AE9D36C2BB1}" type="doc">
      <dgm:prSet loTypeId="urn:microsoft.com/office/officeart/2005/8/layout/equation2" loCatId="process" qsTypeId="urn:microsoft.com/office/officeart/2005/8/quickstyle/simple5" qsCatId="simple" csTypeId="urn:microsoft.com/office/officeart/2005/8/colors/accent2_3" csCatId="accent2" phldr="1"/>
      <dgm:spPr/>
    </dgm:pt>
    <dgm:pt modelId="{172F9C93-76FD-4370-A045-BC8081C7C7D7}">
      <dgm:prSet phldrT="[Текст]"/>
      <dgm:spPr/>
      <dgm:t>
        <a:bodyPr/>
        <a:lstStyle/>
        <a:p>
          <a:r>
            <a:rPr lang="ru-RU" dirty="0" smtClean="0"/>
            <a:t>Филиал</a:t>
          </a:r>
          <a:endParaRPr lang="ru-RU" dirty="0"/>
        </a:p>
      </dgm:t>
    </dgm:pt>
    <dgm:pt modelId="{4D6B5CA1-272F-4447-B8EB-D553ACDE4F5F}" type="parTrans" cxnId="{78E6DA2F-FBAF-410B-8B74-ECD138409713}">
      <dgm:prSet/>
      <dgm:spPr/>
      <dgm:t>
        <a:bodyPr/>
        <a:lstStyle/>
        <a:p>
          <a:endParaRPr lang="ru-RU"/>
        </a:p>
      </dgm:t>
    </dgm:pt>
    <dgm:pt modelId="{DB09F583-20DC-4BFB-B021-D9CF8B77798A}" type="sibTrans" cxnId="{78E6DA2F-FBAF-410B-8B74-ECD138409713}">
      <dgm:prSet/>
      <dgm:spPr/>
      <dgm:t>
        <a:bodyPr/>
        <a:lstStyle/>
        <a:p>
          <a:endParaRPr lang="ru-RU"/>
        </a:p>
      </dgm:t>
    </dgm:pt>
    <dgm:pt modelId="{E21FBB38-7A29-4CB5-BBD4-94EA018B28D5}">
      <dgm:prSet phldrT="[Текст]"/>
      <dgm:spPr/>
      <dgm:t>
        <a:bodyPr/>
        <a:lstStyle/>
        <a:p>
          <a:r>
            <a:rPr lang="ru-RU" dirty="0" smtClean="0"/>
            <a:t>Филиал</a:t>
          </a:r>
          <a:endParaRPr lang="ru-RU" dirty="0"/>
        </a:p>
      </dgm:t>
    </dgm:pt>
    <dgm:pt modelId="{DAC22BEF-2FAC-40D5-BB61-9087DA62B848}" type="parTrans" cxnId="{DF5798D1-EB4E-4B92-89ED-0DEEC589AD53}">
      <dgm:prSet/>
      <dgm:spPr/>
      <dgm:t>
        <a:bodyPr/>
        <a:lstStyle/>
        <a:p>
          <a:endParaRPr lang="ru-RU"/>
        </a:p>
      </dgm:t>
    </dgm:pt>
    <dgm:pt modelId="{1C10A9AF-D8D3-47A8-AA73-3C6F8F7EA17F}" type="sibTrans" cxnId="{DF5798D1-EB4E-4B92-89ED-0DEEC589AD53}">
      <dgm:prSet/>
      <dgm:spPr/>
      <dgm:t>
        <a:bodyPr/>
        <a:lstStyle/>
        <a:p>
          <a:endParaRPr lang="ru-RU"/>
        </a:p>
      </dgm:t>
    </dgm:pt>
    <dgm:pt modelId="{76794618-9392-45B1-8CBE-222AE7456CD6}">
      <dgm:prSet phldrT="[Текст]"/>
      <dgm:spPr/>
      <dgm:t>
        <a:bodyPr/>
        <a:lstStyle/>
        <a:p>
          <a:endParaRPr lang="ru-RU" dirty="0"/>
        </a:p>
      </dgm:t>
    </dgm:pt>
    <dgm:pt modelId="{31CEB9AE-92F2-47DE-8325-EB505026BDB2}" type="parTrans" cxnId="{8263A1EB-15E2-4C59-9921-4B2E97138273}">
      <dgm:prSet/>
      <dgm:spPr/>
      <dgm:t>
        <a:bodyPr/>
        <a:lstStyle/>
        <a:p>
          <a:endParaRPr lang="ru-RU"/>
        </a:p>
      </dgm:t>
    </dgm:pt>
    <dgm:pt modelId="{0E86AE09-8CCB-4703-8AA8-E299D08FC86E}" type="sibTrans" cxnId="{8263A1EB-15E2-4C59-9921-4B2E97138273}">
      <dgm:prSet/>
      <dgm:spPr/>
      <dgm:t>
        <a:bodyPr/>
        <a:lstStyle/>
        <a:p>
          <a:endParaRPr lang="ru-RU"/>
        </a:p>
      </dgm:t>
    </dgm:pt>
    <dgm:pt modelId="{1A613E30-5417-4D31-A9B4-43D5AD1E293E}" type="pres">
      <dgm:prSet presAssocID="{5B6DF766-4E28-4A59-8238-1AE9D36C2BB1}" presName="Name0" presStyleCnt="0">
        <dgm:presLayoutVars>
          <dgm:dir/>
          <dgm:resizeHandles val="exact"/>
        </dgm:presLayoutVars>
      </dgm:prSet>
      <dgm:spPr/>
    </dgm:pt>
    <dgm:pt modelId="{9E78BF3F-1C57-43C1-8B9A-1FB2A6728425}" type="pres">
      <dgm:prSet presAssocID="{5B6DF766-4E28-4A59-8238-1AE9D36C2BB1}" presName="vNodes" presStyleCnt="0"/>
      <dgm:spPr/>
    </dgm:pt>
    <dgm:pt modelId="{A1BC8D9B-0B62-4D1B-A678-AE01154193A2}" type="pres">
      <dgm:prSet presAssocID="{172F9C93-76FD-4370-A045-BC8081C7C7D7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623616-6CD8-4D88-98DC-61AD7A8CA51E}" type="pres">
      <dgm:prSet presAssocID="{DB09F583-20DC-4BFB-B021-D9CF8B77798A}" presName="spacerT" presStyleCnt="0"/>
      <dgm:spPr/>
    </dgm:pt>
    <dgm:pt modelId="{9E2ADF9E-0B7C-401A-8DD5-39B2EA72A993}" type="pres">
      <dgm:prSet presAssocID="{DB09F583-20DC-4BFB-B021-D9CF8B77798A}" presName="sibTrans" presStyleLbl="sibTrans2D1" presStyleIdx="0" presStyleCnt="2"/>
      <dgm:spPr/>
      <dgm:t>
        <a:bodyPr/>
        <a:lstStyle/>
        <a:p>
          <a:endParaRPr lang="ru-RU"/>
        </a:p>
      </dgm:t>
    </dgm:pt>
    <dgm:pt modelId="{14A7E263-3E36-45A6-8FD0-3C83AD929171}" type="pres">
      <dgm:prSet presAssocID="{DB09F583-20DC-4BFB-B021-D9CF8B77798A}" presName="spacerB" presStyleCnt="0"/>
      <dgm:spPr/>
    </dgm:pt>
    <dgm:pt modelId="{4670E441-95AE-4C4E-954B-1D04B9797D16}" type="pres">
      <dgm:prSet presAssocID="{E21FBB38-7A29-4CB5-BBD4-94EA018B28D5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5A5B69-561F-4123-B745-06FF04C13093}" type="pres">
      <dgm:prSet presAssocID="{5B6DF766-4E28-4A59-8238-1AE9D36C2BB1}" presName="sibTransLast" presStyleLbl="sibTrans2D1" presStyleIdx="1" presStyleCnt="2"/>
      <dgm:spPr/>
      <dgm:t>
        <a:bodyPr/>
        <a:lstStyle/>
        <a:p>
          <a:endParaRPr lang="ru-RU"/>
        </a:p>
      </dgm:t>
    </dgm:pt>
    <dgm:pt modelId="{E74095FD-A8A1-473F-9A37-AEE733E6FD28}" type="pres">
      <dgm:prSet presAssocID="{5B6DF766-4E28-4A59-8238-1AE9D36C2BB1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BB67F507-01CF-429E-A1BE-5496FD262C75}" type="pres">
      <dgm:prSet presAssocID="{5B6DF766-4E28-4A59-8238-1AE9D36C2BB1}" presName="lastNode" presStyleLbl="node1" presStyleIdx="2" presStyleCnt="3" custScaleX="113774" custScaleY="1017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DF5067A-861E-4977-BCCA-E39CA2EB5FE3}" type="presOf" srcId="{1C10A9AF-D8D3-47A8-AA73-3C6F8F7EA17F}" destId="{595A5B69-561F-4123-B745-06FF04C13093}" srcOrd="0" destOrd="0" presId="urn:microsoft.com/office/officeart/2005/8/layout/equation2"/>
    <dgm:cxn modelId="{6906F8EB-FCA9-4BAE-BD98-01800D124ED4}" type="presOf" srcId="{DB09F583-20DC-4BFB-B021-D9CF8B77798A}" destId="{9E2ADF9E-0B7C-401A-8DD5-39B2EA72A993}" srcOrd="0" destOrd="0" presId="urn:microsoft.com/office/officeart/2005/8/layout/equation2"/>
    <dgm:cxn modelId="{78E6DA2F-FBAF-410B-8B74-ECD138409713}" srcId="{5B6DF766-4E28-4A59-8238-1AE9D36C2BB1}" destId="{172F9C93-76FD-4370-A045-BC8081C7C7D7}" srcOrd="0" destOrd="0" parTransId="{4D6B5CA1-272F-4447-B8EB-D553ACDE4F5F}" sibTransId="{DB09F583-20DC-4BFB-B021-D9CF8B77798A}"/>
    <dgm:cxn modelId="{A3129D39-51E9-4896-869B-E349C648339F}" type="presOf" srcId="{76794618-9392-45B1-8CBE-222AE7456CD6}" destId="{BB67F507-01CF-429E-A1BE-5496FD262C75}" srcOrd="0" destOrd="0" presId="urn:microsoft.com/office/officeart/2005/8/layout/equation2"/>
    <dgm:cxn modelId="{8263A1EB-15E2-4C59-9921-4B2E97138273}" srcId="{5B6DF766-4E28-4A59-8238-1AE9D36C2BB1}" destId="{76794618-9392-45B1-8CBE-222AE7456CD6}" srcOrd="2" destOrd="0" parTransId="{31CEB9AE-92F2-47DE-8325-EB505026BDB2}" sibTransId="{0E86AE09-8CCB-4703-8AA8-E299D08FC86E}"/>
    <dgm:cxn modelId="{91869C55-D535-49F8-A0EC-D2E8A0564CC2}" type="presOf" srcId="{172F9C93-76FD-4370-A045-BC8081C7C7D7}" destId="{A1BC8D9B-0B62-4D1B-A678-AE01154193A2}" srcOrd="0" destOrd="0" presId="urn:microsoft.com/office/officeart/2005/8/layout/equation2"/>
    <dgm:cxn modelId="{DF5798D1-EB4E-4B92-89ED-0DEEC589AD53}" srcId="{5B6DF766-4E28-4A59-8238-1AE9D36C2BB1}" destId="{E21FBB38-7A29-4CB5-BBD4-94EA018B28D5}" srcOrd="1" destOrd="0" parTransId="{DAC22BEF-2FAC-40D5-BB61-9087DA62B848}" sibTransId="{1C10A9AF-D8D3-47A8-AA73-3C6F8F7EA17F}"/>
    <dgm:cxn modelId="{479E0194-0E86-4ABB-9604-60DDFD8E08B3}" type="presOf" srcId="{5B6DF766-4E28-4A59-8238-1AE9D36C2BB1}" destId="{1A613E30-5417-4D31-A9B4-43D5AD1E293E}" srcOrd="0" destOrd="0" presId="urn:microsoft.com/office/officeart/2005/8/layout/equation2"/>
    <dgm:cxn modelId="{FDF52C32-03D0-4DBD-8433-324ADE0ECC5C}" type="presOf" srcId="{E21FBB38-7A29-4CB5-BBD4-94EA018B28D5}" destId="{4670E441-95AE-4C4E-954B-1D04B9797D16}" srcOrd="0" destOrd="0" presId="urn:microsoft.com/office/officeart/2005/8/layout/equation2"/>
    <dgm:cxn modelId="{5FF3C3B2-5722-4C48-AB26-4555A3BE6189}" type="presOf" srcId="{1C10A9AF-D8D3-47A8-AA73-3C6F8F7EA17F}" destId="{E74095FD-A8A1-473F-9A37-AEE733E6FD28}" srcOrd="1" destOrd="0" presId="urn:microsoft.com/office/officeart/2005/8/layout/equation2"/>
    <dgm:cxn modelId="{0269078A-676B-4C7A-8F84-7A4DA1997435}" type="presParOf" srcId="{1A613E30-5417-4D31-A9B4-43D5AD1E293E}" destId="{9E78BF3F-1C57-43C1-8B9A-1FB2A6728425}" srcOrd="0" destOrd="0" presId="urn:microsoft.com/office/officeart/2005/8/layout/equation2"/>
    <dgm:cxn modelId="{66F0DA9B-4231-4265-BAC3-D8973DF93BC2}" type="presParOf" srcId="{9E78BF3F-1C57-43C1-8B9A-1FB2A6728425}" destId="{A1BC8D9B-0B62-4D1B-A678-AE01154193A2}" srcOrd="0" destOrd="0" presId="urn:microsoft.com/office/officeart/2005/8/layout/equation2"/>
    <dgm:cxn modelId="{F9F64933-AA31-4CB5-8F1F-C385071EA417}" type="presParOf" srcId="{9E78BF3F-1C57-43C1-8B9A-1FB2A6728425}" destId="{0D623616-6CD8-4D88-98DC-61AD7A8CA51E}" srcOrd="1" destOrd="0" presId="urn:microsoft.com/office/officeart/2005/8/layout/equation2"/>
    <dgm:cxn modelId="{EE7B2CE9-737E-4711-B3D2-070E53A59167}" type="presParOf" srcId="{9E78BF3F-1C57-43C1-8B9A-1FB2A6728425}" destId="{9E2ADF9E-0B7C-401A-8DD5-39B2EA72A993}" srcOrd="2" destOrd="0" presId="urn:microsoft.com/office/officeart/2005/8/layout/equation2"/>
    <dgm:cxn modelId="{5118495C-A8D8-4349-8D82-7225B8FE5CA7}" type="presParOf" srcId="{9E78BF3F-1C57-43C1-8B9A-1FB2A6728425}" destId="{14A7E263-3E36-45A6-8FD0-3C83AD929171}" srcOrd="3" destOrd="0" presId="urn:microsoft.com/office/officeart/2005/8/layout/equation2"/>
    <dgm:cxn modelId="{5A84B7E0-1DD0-4562-84D3-EE796C59E499}" type="presParOf" srcId="{9E78BF3F-1C57-43C1-8B9A-1FB2A6728425}" destId="{4670E441-95AE-4C4E-954B-1D04B9797D16}" srcOrd="4" destOrd="0" presId="urn:microsoft.com/office/officeart/2005/8/layout/equation2"/>
    <dgm:cxn modelId="{549A3509-47F4-4B10-A609-370C1854510D}" type="presParOf" srcId="{1A613E30-5417-4D31-A9B4-43D5AD1E293E}" destId="{595A5B69-561F-4123-B745-06FF04C13093}" srcOrd="1" destOrd="0" presId="urn:microsoft.com/office/officeart/2005/8/layout/equation2"/>
    <dgm:cxn modelId="{5EDD18A6-429A-4A6D-A369-FAE50DBC6E49}" type="presParOf" srcId="{595A5B69-561F-4123-B745-06FF04C13093}" destId="{E74095FD-A8A1-473F-9A37-AEE733E6FD28}" srcOrd="0" destOrd="0" presId="urn:microsoft.com/office/officeart/2005/8/layout/equation2"/>
    <dgm:cxn modelId="{311ABE30-81B2-4BBE-AA68-2F6CFD83F2DF}" type="presParOf" srcId="{1A613E30-5417-4D31-A9B4-43D5AD1E293E}" destId="{BB67F507-01CF-429E-A1BE-5496FD262C75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2FAD393-23FC-4B4F-BD9C-276A8C31035D}" type="doc">
      <dgm:prSet loTypeId="urn:microsoft.com/office/officeart/2005/8/layout/chevron1" loCatId="process" qsTypeId="urn:microsoft.com/office/officeart/2005/8/quickstyle/simple1" qsCatId="simple" csTypeId="urn:microsoft.com/office/officeart/2005/8/colors/accent2_1" csCatId="accent2" phldr="1"/>
      <dgm:spPr/>
    </dgm:pt>
    <dgm:pt modelId="{506FDCFE-7890-49C4-93AD-50AB0DAB6FDF}">
      <dgm:prSet phldrT="[Текст]" custT="1"/>
      <dgm:spPr>
        <a:ln>
          <a:solidFill>
            <a:schemeClr val="tx1"/>
          </a:solidFill>
        </a:ln>
      </dgm:spPr>
      <dgm:t>
        <a:bodyPr/>
        <a:lstStyle/>
        <a:p>
          <a:r>
            <a:rPr lang="ru-RU" sz="1300" b="1" dirty="0" smtClean="0">
              <a:solidFill>
                <a:schemeClr val="tx1"/>
              </a:solidFill>
            </a:rPr>
            <a:t>психолого-педагогические классы</a:t>
          </a:r>
          <a:endParaRPr lang="ru-RU" sz="1300" b="1" dirty="0">
            <a:solidFill>
              <a:schemeClr val="tx1"/>
            </a:solidFill>
          </a:endParaRPr>
        </a:p>
      </dgm:t>
    </dgm:pt>
    <dgm:pt modelId="{D53886A3-B991-40E5-83AE-C3B2759A1EA3}" type="parTrans" cxnId="{E64FBCFE-35DB-4A34-83CF-1DAF073F9CE3}">
      <dgm:prSet/>
      <dgm:spPr/>
      <dgm:t>
        <a:bodyPr/>
        <a:lstStyle/>
        <a:p>
          <a:endParaRPr lang="ru-RU"/>
        </a:p>
      </dgm:t>
    </dgm:pt>
    <dgm:pt modelId="{E40A8290-2EF3-4C61-9EB4-C14051D17F28}" type="sibTrans" cxnId="{E64FBCFE-35DB-4A34-83CF-1DAF073F9CE3}">
      <dgm:prSet/>
      <dgm:spPr/>
      <dgm:t>
        <a:bodyPr/>
        <a:lstStyle/>
        <a:p>
          <a:endParaRPr lang="ru-RU"/>
        </a:p>
      </dgm:t>
    </dgm:pt>
    <dgm:pt modelId="{9B15487B-0A00-4C00-874F-CFA22EFE04F6}">
      <dgm:prSet phldrT="[Текст]" custT="1"/>
      <dgm:spPr>
        <a:ln>
          <a:solidFill>
            <a:schemeClr val="tx1"/>
          </a:solidFill>
        </a:ln>
      </dgm:spPr>
      <dgm:t>
        <a:bodyPr/>
        <a:lstStyle/>
        <a:p>
          <a:endParaRPr lang="ru-RU" sz="1200" dirty="0" smtClean="0"/>
        </a:p>
      </dgm:t>
    </dgm:pt>
    <dgm:pt modelId="{861FAE4D-6996-490C-8F6F-A5FC6C3B58FE}" type="parTrans" cxnId="{A08FC559-65E5-4FC4-9215-F158A48CC36E}">
      <dgm:prSet/>
      <dgm:spPr/>
      <dgm:t>
        <a:bodyPr/>
        <a:lstStyle/>
        <a:p>
          <a:endParaRPr lang="ru-RU"/>
        </a:p>
      </dgm:t>
    </dgm:pt>
    <dgm:pt modelId="{3B540120-B157-4663-B6D7-4139F9C97BB6}" type="sibTrans" cxnId="{A08FC559-65E5-4FC4-9215-F158A48CC36E}">
      <dgm:prSet/>
      <dgm:spPr/>
      <dgm:t>
        <a:bodyPr/>
        <a:lstStyle/>
        <a:p>
          <a:endParaRPr lang="ru-RU"/>
        </a:p>
      </dgm:t>
    </dgm:pt>
    <dgm:pt modelId="{0D3F514B-E4C6-4C0F-BE1F-440C08331747}" type="pres">
      <dgm:prSet presAssocID="{62FAD393-23FC-4B4F-BD9C-276A8C31035D}" presName="Name0" presStyleCnt="0">
        <dgm:presLayoutVars>
          <dgm:dir/>
          <dgm:animLvl val="lvl"/>
          <dgm:resizeHandles val="exact"/>
        </dgm:presLayoutVars>
      </dgm:prSet>
      <dgm:spPr/>
    </dgm:pt>
    <dgm:pt modelId="{163BC16A-7D7E-437E-A955-52C82C03210D}" type="pres">
      <dgm:prSet presAssocID="{506FDCFE-7890-49C4-93AD-50AB0DAB6FDF}" presName="parTxOnly" presStyleLbl="node1" presStyleIdx="0" presStyleCnt="2" custScaleX="173490" custScaleY="216658" custLinFactNeighborX="-4162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E76100-FC37-4322-8FBC-32BA337954DD}" type="pres">
      <dgm:prSet presAssocID="{E40A8290-2EF3-4C61-9EB4-C14051D17F28}" presName="parTxOnlySpace" presStyleCnt="0"/>
      <dgm:spPr/>
    </dgm:pt>
    <dgm:pt modelId="{41B9F580-2979-4F7D-A4B7-E2A703A99A12}" type="pres">
      <dgm:prSet presAssocID="{9B15487B-0A00-4C00-874F-CFA22EFE04F6}" presName="parTxOnly" presStyleLbl="node1" presStyleIdx="1" presStyleCnt="2" custScaleX="92721" custScaleY="21665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08FC559-65E5-4FC4-9215-F158A48CC36E}" srcId="{62FAD393-23FC-4B4F-BD9C-276A8C31035D}" destId="{9B15487B-0A00-4C00-874F-CFA22EFE04F6}" srcOrd="1" destOrd="0" parTransId="{861FAE4D-6996-490C-8F6F-A5FC6C3B58FE}" sibTransId="{3B540120-B157-4663-B6D7-4139F9C97BB6}"/>
    <dgm:cxn modelId="{E64FBCFE-35DB-4A34-83CF-1DAF073F9CE3}" srcId="{62FAD393-23FC-4B4F-BD9C-276A8C31035D}" destId="{506FDCFE-7890-49C4-93AD-50AB0DAB6FDF}" srcOrd="0" destOrd="0" parTransId="{D53886A3-B991-40E5-83AE-C3B2759A1EA3}" sibTransId="{E40A8290-2EF3-4C61-9EB4-C14051D17F28}"/>
    <dgm:cxn modelId="{6EBB685F-A388-47A6-A853-2008216ACA13}" type="presOf" srcId="{506FDCFE-7890-49C4-93AD-50AB0DAB6FDF}" destId="{163BC16A-7D7E-437E-A955-52C82C03210D}" srcOrd="0" destOrd="0" presId="urn:microsoft.com/office/officeart/2005/8/layout/chevron1"/>
    <dgm:cxn modelId="{26792168-3708-4073-9C16-9E827CAA2A81}" type="presOf" srcId="{62FAD393-23FC-4B4F-BD9C-276A8C31035D}" destId="{0D3F514B-E4C6-4C0F-BE1F-440C08331747}" srcOrd="0" destOrd="0" presId="urn:microsoft.com/office/officeart/2005/8/layout/chevron1"/>
    <dgm:cxn modelId="{004355B0-76C1-4FC6-945A-B6E9103FB522}" type="presOf" srcId="{9B15487B-0A00-4C00-874F-CFA22EFE04F6}" destId="{41B9F580-2979-4F7D-A4B7-E2A703A99A12}" srcOrd="0" destOrd="0" presId="urn:microsoft.com/office/officeart/2005/8/layout/chevron1"/>
    <dgm:cxn modelId="{07B256B1-36B6-46AF-87E6-BE23BF5E4EE1}" type="presParOf" srcId="{0D3F514B-E4C6-4C0F-BE1F-440C08331747}" destId="{163BC16A-7D7E-437E-A955-52C82C03210D}" srcOrd="0" destOrd="0" presId="urn:microsoft.com/office/officeart/2005/8/layout/chevron1"/>
    <dgm:cxn modelId="{CBCECED1-9B30-4B7D-A5B7-371E55EEADB0}" type="presParOf" srcId="{0D3F514B-E4C6-4C0F-BE1F-440C08331747}" destId="{06E76100-FC37-4322-8FBC-32BA337954DD}" srcOrd="1" destOrd="0" presId="urn:microsoft.com/office/officeart/2005/8/layout/chevron1"/>
    <dgm:cxn modelId="{CB6590C2-8EE3-4D66-92C9-4563379CA478}" type="presParOf" srcId="{0D3F514B-E4C6-4C0F-BE1F-440C08331747}" destId="{41B9F580-2979-4F7D-A4B7-E2A703A99A12}" srcOrd="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13A66B9-241F-4485-8437-9B32BF1E6858}" type="doc">
      <dgm:prSet loTypeId="urn:microsoft.com/office/officeart/2005/8/layout/chevron1" loCatId="process" qsTypeId="urn:microsoft.com/office/officeart/2005/8/quickstyle/simple1" qsCatId="simple" csTypeId="urn:microsoft.com/office/officeart/2005/8/colors/accent0_1" csCatId="mainScheme" phldr="1"/>
      <dgm:spPr/>
    </dgm:pt>
    <dgm:pt modelId="{C12E8138-C586-4FBE-9A16-444C4F75796B}">
      <dgm:prSet phldrT="[Текст]" custT="1"/>
      <dgm:spPr/>
      <dgm:t>
        <a:bodyPr/>
        <a:lstStyle/>
        <a:p>
          <a:r>
            <a:rPr lang="ru-RU" sz="1400" smtClean="0"/>
            <a:t>420 школ</a:t>
          </a:r>
          <a:endParaRPr lang="ru-RU" sz="1400" dirty="0"/>
        </a:p>
      </dgm:t>
    </dgm:pt>
    <dgm:pt modelId="{B85337D4-CB81-439C-B5E5-63C78D79E186}" type="parTrans" cxnId="{426D21AB-91B7-4086-8022-1F29895FD486}">
      <dgm:prSet/>
      <dgm:spPr/>
      <dgm:t>
        <a:bodyPr/>
        <a:lstStyle/>
        <a:p>
          <a:endParaRPr lang="ru-RU"/>
        </a:p>
      </dgm:t>
    </dgm:pt>
    <dgm:pt modelId="{6ED57534-B1AE-4D13-AC5C-960863278157}" type="sibTrans" cxnId="{426D21AB-91B7-4086-8022-1F29895FD486}">
      <dgm:prSet/>
      <dgm:spPr/>
      <dgm:t>
        <a:bodyPr/>
        <a:lstStyle/>
        <a:p>
          <a:endParaRPr lang="ru-RU"/>
        </a:p>
      </dgm:t>
    </dgm:pt>
    <dgm:pt modelId="{CEA26855-606A-43C0-A9FC-75E7C5A83CE9}">
      <dgm:prSet phldrT="[Текст]" custT="1"/>
      <dgm:spPr/>
      <dgm:t>
        <a:bodyPr/>
        <a:lstStyle/>
        <a:p>
          <a:r>
            <a:rPr lang="ru-RU" sz="1400" dirty="0" smtClean="0"/>
            <a:t>525 школ</a:t>
          </a:r>
          <a:endParaRPr lang="ru-RU" sz="1400" dirty="0"/>
        </a:p>
      </dgm:t>
    </dgm:pt>
    <dgm:pt modelId="{6A3C20B9-8FCD-4ACE-879D-3EA8C11F6A75}" type="parTrans" cxnId="{8FC5CB55-E3A1-4951-8048-4E969179F715}">
      <dgm:prSet/>
      <dgm:spPr/>
      <dgm:t>
        <a:bodyPr/>
        <a:lstStyle/>
        <a:p>
          <a:endParaRPr lang="ru-RU"/>
        </a:p>
      </dgm:t>
    </dgm:pt>
    <dgm:pt modelId="{C60D5CE9-4AA6-4989-96DA-2FF0E4A182D0}" type="sibTrans" cxnId="{8FC5CB55-E3A1-4951-8048-4E969179F715}">
      <dgm:prSet/>
      <dgm:spPr/>
      <dgm:t>
        <a:bodyPr/>
        <a:lstStyle/>
        <a:p>
          <a:endParaRPr lang="ru-RU"/>
        </a:p>
      </dgm:t>
    </dgm:pt>
    <dgm:pt modelId="{213A6BD7-FA1B-4820-8826-C570CDC4BB9B}" type="pres">
      <dgm:prSet presAssocID="{813A66B9-241F-4485-8437-9B32BF1E6858}" presName="Name0" presStyleCnt="0">
        <dgm:presLayoutVars>
          <dgm:dir/>
          <dgm:animLvl val="lvl"/>
          <dgm:resizeHandles val="exact"/>
        </dgm:presLayoutVars>
      </dgm:prSet>
      <dgm:spPr/>
    </dgm:pt>
    <dgm:pt modelId="{71E254E6-CC7B-4019-A66F-D834B603CFCD}" type="pres">
      <dgm:prSet presAssocID="{C12E8138-C586-4FBE-9A16-444C4F75796B}" presName="parTxOnly" presStyleLbl="node1" presStyleIdx="0" presStyleCnt="2" custLinFactNeighborX="-4925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1BB1F1-ED84-46A6-938C-56101B3CB401}" type="pres">
      <dgm:prSet presAssocID="{6ED57534-B1AE-4D13-AC5C-960863278157}" presName="parTxOnlySpace" presStyleCnt="0"/>
      <dgm:spPr/>
    </dgm:pt>
    <dgm:pt modelId="{D739604A-D03F-4C25-B9A9-58A233337064}" type="pres">
      <dgm:prSet presAssocID="{CEA26855-606A-43C0-A9FC-75E7C5A83CE9}" presName="parTxOnly" presStyleLbl="node1" presStyleIdx="1" presStyleCnt="2" custLinFactNeighborX="-459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FC5CB55-E3A1-4951-8048-4E969179F715}" srcId="{813A66B9-241F-4485-8437-9B32BF1E6858}" destId="{CEA26855-606A-43C0-A9FC-75E7C5A83CE9}" srcOrd="1" destOrd="0" parTransId="{6A3C20B9-8FCD-4ACE-879D-3EA8C11F6A75}" sibTransId="{C60D5CE9-4AA6-4989-96DA-2FF0E4A182D0}"/>
    <dgm:cxn modelId="{EF19FB63-3333-4A95-8501-AA9A3EFF3AD4}" type="presOf" srcId="{CEA26855-606A-43C0-A9FC-75E7C5A83CE9}" destId="{D739604A-D03F-4C25-B9A9-58A233337064}" srcOrd="0" destOrd="0" presId="urn:microsoft.com/office/officeart/2005/8/layout/chevron1"/>
    <dgm:cxn modelId="{60875967-8424-4F28-884A-4DEC86EFF22D}" type="presOf" srcId="{813A66B9-241F-4485-8437-9B32BF1E6858}" destId="{213A6BD7-FA1B-4820-8826-C570CDC4BB9B}" srcOrd="0" destOrd="0" presId="urn:microsoft.com/office/officeart/2005/8/layout/chevron1"/>
    <dgm:cxn modelId="{8F021A86-F5B6-46C3-82B8-5EAD2376D446}" type="presOf" srcId="{C12E8138-C586-4FBE-9A16-444C4F75796B}" destId="{71E254E6-CC7B-4019-A66F-D834B603CFCD}" srcOrd="0" destOrd="0" presId="urn:microsoft.com/office/officeart/2005/8/layout/chevron1"/>
    <dgm:cxn modelId="{426D21AB-91B7-4086-8022-1F29895FD486}" srcId="{813A66B9-241F-4485-8437-9B32BF1E6858}" destId="{C12E8138-C586-4FBE-9A16-444C4F75796B}" srcOrd="0" destOrd="0" parTransId="{B85337D4-CB81-439C-B5E5-63C78D79E186}" sibTransId="{6ED57534-B1AE-4D13-AC5C-960863278157}"/>
    <dgm:cxn modelId="{943081A0-4EE9-437E-8CD7-C7BC878AB629}" type="presParOf" srcId="{213A6BD7-FA1B-4820-8826-C570CDC4BB9B}" destId="{71E254E6-CC7B-4019-A66F-D834B603CFCD}" srcOrd="0" destOrd="0" presId="urn:microsoft.com/office/officeart/2005/8/layout/chevron1"/>
    <dgm:cxn modelId="{16108424-8485-45AB-867C-EF1870B2C425}" type="presParOf" srcId="{213A6BD7-FA1B-4820-8826-C570CDC4BB9B}" destId="{7F1BB1F1-ED84-46A6-938C-56101B3CB401}" srcOrd="1" destOrd="0" presId="urn:microsoft.com/office/officeart/2005/8/layout/chevron1"/>
    <dgm:cxn modelId="{DF87EFE5-3971-42E4-BD66-6D44FD8A3D5A}" type="presParOf" srcId="{213A6BD7-FA1B-4820-8826-C570CDC4BB9B}" destId="{D739604A-D03F-4C25-B9A9-58A233337064}" srcOrd="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110ECCB-2E6B-4A55-9821-8405B01BF9BB}">
      <dsp:nvSpPr>
        <dsp:cNvPr id="0" name=""/>
        <dsp:cNvSpPr/>
      </dsp:nvSpPr>
      <dsp:spPr>
        <a:xfrm>
          <a:off x="-3541115" y="-544290"/>
          <a:ext cx="4221666" cy="4221666"/>
        </a:xfrm>
        <a:prstGeom prst="blockArc">
          <a:avLst>
            <a:gd name="adj1" fmla="val 18900000"/>
            <a:gd name="adj2" fmla="val 2700000"/>
            <a:gd name="adj3" fmla="val 512"/>
          </a:avLst>
        </a:prstGeom>
        <a:noFill/>
        <a:ln w="12700" cap="flat" cmpd="sng" algn="ctr">
          <a:solidFill>
            <a:schemeClr val="tx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FF9124-5CE0-45B4-A47B-061128630B52}">
      <dsp:nvSpPr>
        <dsp:cNvPr id="0" name=""/>
        <dsp:cNvSpPr/>
      </dsp:nvSpPr>
      <dsp:spPr>
        <a:xfrm>
          <a:off x="221128" y="142430"/>
          <a:ext cx="3522478" cy="284734"/>
        </a:xfrm>
        <a:prstGeom prst="rect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tx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6008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Arial Narrow" panose="020B0606020202030204" pitchFamily="34" charset="0"/>
            </a:rPr>
            <a:t>Диагностика  профессиональных дефицитов</a:t>
          </a:r>
          <a:endParaRPr lang="ru-RU" sz="1200" b="1" kern="1200" dirty="0">
            <a:latin typeface="Arial Narrow" panose="020B0606020202030204" pitchFamily="34" charset="0"/>
          </a:endParaRPr>
        </a:p>
      </dsp:txBody>
      <dsp:txXfrm>
        <a:off x="221128" y="142430"/>
        <a:ext cx="3522478" cy="284734"/>
      </dsp:txXfrm>
    </dsp:sp>
    <dsp:sp modelId="{FD4F571A-B950-44E6-A44E-75BA1B2A3AEA}">
      <dsp:nvSpPr>
        <dsp:cNvPr id="0" name=""/>
        <dsp:cNvSpPr/>
      </dsp:nvSpPr>
      <dsp:spPr>
        <a:xfrm>
          <a:off x="43169" y="106838"/>
          <a:ext cx="355918" cy="355918"/>
        </a:xfrm>
        <a:prstGeom prst="ellipse">
          <a:avLst/>
        </a:prstGeom>
        <a:solidFill>
          <a:srgbClr val="FF0000"/>
        </a:solidFill>
        <a:ln w="12700" cap="flat" cmpd="sng" algn="ctr">
          <a:solidFill>
            <a:schemeClr val="tx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F1CC49-7A0C-49B3-B195-A49DB8E2EA00}">
      <dsp:nvSpPr>
        <dsp:cNvPr id="0" name=""/>
        <dsp:cNvSpPr/>
      </dsp:nvSpPr>
      <dsp:spPr>
        <a:xfrm>
          <a:off x="478981" y="569782"/>
          <a:ext cx="3264625" cy="284734"/>
        </a:xfrm>
        <a:prstGeom prst="rect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tx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6008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Arial Narrow" panose="020B0606020202030204" pitchFamily="34" charset="0"/>
            </a:rPr>
            <a:t>Разработка и реализация ДПП</a:t>
          </a:r>
          <a:endParaRPr lang="ru-RU" sz="1200" b="1" kern="1200" dirty="0">
            <a:latin typeface="Arial Narrow" panose="020B0606020202030204" pitchFamily="34" charset="0"/>
          </a:endParaRPr>
        </a:p>
      </dsp:txBody>
      <dsp:txXfrm>
        <a:off x="478981" y="569782"/>
        <a:ext cx="3264625" cy="284734"/>
      </dsp:txXfrm>
    </dsp:sp>
    <dsp:sp modelId="{ABECF849-71C2-4A34-B10A-8BADCBDD38D9}">
      <dsp:nvSpPr>
        <dsp:cNvPr id="0" name=""/>
        <dsp:cNvSpPr/>
      </dsp:nvSpPr>
      <dsp:spPr>
        <a:xfrm>
          <a:off x="301022" y="534190"/>
          <a:ext cx="355918" cy="355918"/>
        </a:xfrm>
        <a:prstGeom prst="ellipse">
          <a:avLst/>
        </a:prstGeom>
        <a:solidFill>
          <a:srgbClr val="FF0000"/>
        </a:solidFill>
        <a:ln w="12700" cap="flat" cmpd="sng" algn="ctr">
          <a:solidFill>
            <a:schemeClr val="tx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CAC244-C3DE-483E-9DF3-86387E7A62F3}">
      <dsp:nvSpPr>
        <dsp:cNvPr id="0" name=""/>
        <dsp:cNvSpPr/>
      </dsp:nvSpPr>
      <dsp:spPr>
        <a:xfrm>
          <a:off x="620283" y="996822"/>
          <a:ext cx="3123323" cy="284734"/>
        </a:xfrm>
        <a:prstGeom prst="rect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tx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6008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Arial Narrow" panose="020B0606020202030204" pitchFamily="34" charset="0"/>
            </a:rPr>
            <a:t>Разработка и реализация индивидуальных образовательных маршрутов</a:t>
          </a:r>
          <a:endParaRPr lang="ru-RU" sz="1200" b="1" kern="1200" dirty="0">
            <a:latin typeface="Arial Narrow" panose="020B0606020202030204" pitchFamily="34" charset="0"/>
          </a:endParaRPr>
        </a:p>
      </dsp:txBody>
      <dsp:txXfrm>
        <a:off x="620283" y="996822"/>
        <a:ext cx="3123323" cy="284734"/>
      </dsp:txXfrm>
    </dsp:sp>
    <dsp:sp modelId="{55931116-4E3F-4BBF-8136-C3E29F6A7D20}">
      <dsp:nvSpPr>
        <dsp:cNvPr id="0" name=""/>
        <dsp:cNvSpPr/>
      </dsp:nvSpPr>
      <dsp:spPr>
        <a:xfrm>
          <a:off x="442324" y="961230"/>
          <a:ext cx="355918" cy="355918"/>
        </a:xfrm>
        <a:prstGeom prst="ellipse">
          <a:avLst/>
        </a:prstGeom>
        <a:solidFill>
          <a:srgbClr val="FF0000"/>
        </a:solidFill>
        <a:ln w="12700" cap="flat" cmpd="sng" algn="ctr">
          <a:solidFill>
            <a:schemeClr val="tx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05C5C0-46CB-4116-8CEA-2D3F0F4FE6A9}">
      <dsp:nvSpPr>
        <dsp:cNvPr id="0" name=""/>
        <dsp:cNvSpPr/>
      </dsp:nvSpPr>
      <dsp:spPr>
        <a:xfrm>
          <a:off x="665400" y="1424175"/>
          <a:ext cx="3078206" cy="284734"/>
        </a:xfrm>
        <a:prstGeom prst="rect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tx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6008" tIns="25400" rIns="25400" bIns="254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latin typeface="Arial Narrow" panose="020B0606020202030204" pitchFamily="34" charset="0"/>
            </a:rPr>
            <a:t>Формирование системы методических семинаров</a:t>
          </a:r>
          <a:endParaRPr lang="ru-RU" sz="1000" b="1" kern="1200" dirty="0">
            <a:latin typeface="Arial Narrow" panose="020B0606020202030204" pitchFamily="34" charset="0"/>
          </a:endParaRPr>
        </a:p>
      </dsp:txBody>
      <dsp:txXfrm>
        <a:off x="665400" y="1424175"/>
        <a:ext cx="3078206" cy="284734"/>
      </dsp:txXfrm>
    </dsp:sp>
    <dsp:sp modelId="{29E9D489-0C7A-43D0-99E1-BFE85CB978B2}">
      <dsp:nvSpPr>
        <dsp:cNvPr id="0" name=""/>
        <dsp:cNvSpPr/>
      </dsp:nvSpPr>
      <dsp:spPr>
        <a:xfrm>
          <a:off x="487441" y="1388583"/>
          <a:ext cx="355918" cy="355918"/>
        </a:xfrm>
        <a:prstGeom prst="ellipse">
          <a:avLst/>
        </a:prstGeom>
        <a:solidFill>
          <a:srgbClr val="FF0000"/>
        </a:solidFill>
        <a:ln w="12700" cap="flat" cmpd="sng" algn="ctr">
          <a:solidFill>
            <a:schemeClr val="tx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0A0E25-8477-455C-B703-92BF07207576}">
      <dsp:nvSpPr>
        <dsp:cNvPr id="0" name=""/>
        <dsp:cNvSpPr/>
      </dsp:nvSpPr>
      <dsp:spPr>
        <a:xfrm>
          <a:off x="620283" y="1851527"/>
          <a:ext cx="3123323" cy="284734"/>
        </a:xfrm>
        <a:prstGeom prst="rect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tx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6008" tIns="25400" rIns="25400" bIns="254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latin typeface="Arial Narrow" panose="020B0606020202030204" pitchFamily="34" charset="0"/>
            </a:rPr>
            <a:t>Организация работы </a:t>
          </a:r>
          <a:r>
            <a:rPr lang="ru-RU" sz="1000" b="1" kern="1200" dirty="0" err="1" smtClean="0">
              <a:latin typeface="Arial Narrow" panose="020B0606020202030204" pitchFamily="34" charset="0"/>
            </a:rPr>
            <a:t>стажировочных</a:t>
          </a:r>
          <a:r>
            <a:rPr lang="ru-RU" sz="1000" b="1" kern="1200" dirty="0" smtClean="0">
              <a:latin typeface="Arial Narrow" panose="020B0606020202030204" pitchFamily="34" charset="0"/>
            </a:rPr>
            <a:t> площадок</a:t>
          </a:r>
          <a:r>
            <a:rPr lang="en-US" sz="1000" b="1" kern="1200" dirty="0" smtClean="0">
              <a:latin typeface="Arial Narrow" panose="020B0606020202030204" pitchFamily="34" charset="0"/>
            </a:rPr>
            <a:t>*</a:t>
          </a:r>
          <a:endParaRPr lang="ru-RU" sz="1000" b="1" kern="1200" dirty="0">
            <a:latin typeface="Arial Narrow" panose="020B0606020202030204" pitchFamily="34" charset="0"/>
          </a:endParaRPr>
        </a:p>
      </dsp:txBody>
      <dsp:txXfrm>
        <a:off x="620283" y="1851527"/>
        <a:ext cx="3123323" cy="284734"/>
      </dsp:txXfrm>
    </dsp:sp>
    <dsp:sp modelId="{72B6FC04-607C-48E0-AC14-C7AEFB4A0329}">
      <dsp:nvSpPr>
        <dsp:cNvPr id="0" name=""/>
        <dsp:cNvSpPr/>
      </dsp:nvSpPr>
      <dsp:spPr>
        <a:xfrm>
          <a:off x="442324" y="1815936"/>
          <a:ext cx="355918" cy="355918"/>
        </a:xfrm>
        <a:prstGeom prst="ellipse">
          <a:avLst/>
        </a:prstGeom>
        <a:solidFill>
          <a:srgbClr val="FF0000"/>
        </a:solidFill>
        <a:ln w="12700" cap="flat" cmpd="sng" algn="ctr">
          <a:solidFill>
            <a:schemeClr val="tx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69922D-B980-4578-B825-D54A1B483B0D}">
      <dsp:nvSpPr>
        <dsp:cNvPr id="0" name=""/>
        <dsp:cNvSpPr/>
      </dsp:nvSpPr>
      <dsp:spPr>
        <a:xfrm>
          <a:off x="478981" y="2278567"/>
          <a:ext cx="3264625" cy="284734"/>
        </a:xfrm>
        <a:prstGeom prst="rect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tx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6008" tIns="25400" rIns="25400" bIns="254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latin typeface="Arial Narrow" panose="020B0606020202030204" pitchFamily="34" charset="0"/>
            </a:rPr>
            <a:t>Сетевая форма реализации программ ДПП</a:t>
          </a:r>
          <a:endParaRPr lang="ru-RU" sz="1000" b="1" kern="1200" dirty="0">
            <a:latin typeface="Arial Narrow" panose="020B0606020202030204" pitchFamily="34" charset="0"/>
          </a:endParaRPr>
        </a:p>
      </dsp:txBody>
      <dsp:txXfrm>
        <a:off x="478981" y="2278567"/>
        <a:ext cx="3264625" cy="284734"/>
      </dsp:txXfrm>
    </dsp:sp>
    <dsp:sp modelId="{8CF59E2B-A8B7-4AF0-A4C6-DB5DB7B738C2}">
      <dsp:nvSpPr>
        <dsp:cNvPr id="0" name=""/>
        <dsp:cNvSpPr/>
      </dsp:nvSpPr>
      <dsp:spPr>
        <a:xfrm>
          <a:off x="301022" y="2242975"/>
          <a:ext cx="355918" cy="355918"/>
        </a:xfrm>
        <a:prstGeom prst="ellipse">
          <a:avLst/>
        </a:prstGeom>
        <a:solidFill>
          <a:srgbClr val="FF0000"/>
        </a:solidFill>
        <a:ln w="12700" cap="flat" cmpd="sng" algn="ctr">
          <a:solidFill>
            <a:schemeClr val="tx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3C3F3E-B4D3-4BF9-91CA-0F1907AC292D}">
      <dsp:nvSpPr>
        <dsp:cNvPr id="0" name=""/>
        <dsp:cNvSpPr/>
      </dsp:nvSpPr>
      <dsp:spPr>
        <a:xfrm>
          <a:off x="221128" y="2705920"/>
          <a:ext cx="3522478" cy="284734"/>
        </a:xfrm>
        <a:prstGeom prst="rect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tx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6008" tIns="25400" rIns="25400" bIns="254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latin typeface="Arial Narrow" panose="020B0606020202030204" pitchFamily="34" charset="0"/>
            </a:rPr>
            <a:t>Формирование и развитие распределенной сети ММП</a:t>
          </a:r>
          <a:endParaRPr lang="ru-RU" sz="1000" b="1" kern="1200" dirty="0">
            <a:latin typeface="Arial Narrow" panose="020B0606020202030204" pitchFamily="34" charset="0"/>
          </a:endParaRPr>
        </a:p>
      </dsp:txBody>
      <dsp:txXfrm>
        <a:off x="221128" y="2705920"/>
        <a:ext cx="3522478" cy="284734"/>
      </dsp:txXfrm>
    </dsp:sp>
    <dsp:sp modelId="{DA2A3152-F53D-447C-96C0-7ECA06FE935E}">
      <dsp:nvSpPr>
        <dsp:cNvPr id="0" name=""/>
        <dsp:cNvSpPr/>
      </dsp:nvSpPr>
      <dsp:spPr>
        <a:xfrm>
          <a:off x="43169" y="2670328"/>
          <a:ext cx="355918" cy="355918"/>
        </a:xfrm>
        <a:prstGeom prst="ellipse">
          <a:avLst/>
        </a:prstGeom>
        <a:solidFill>
          <a:srgbClr val="FF0000"/>
        </a:solidFill>
        <a:ln w="12700" cap="flat" cmpd="sng" algn="ctr">
          <a:solidFill>
            <a:schemeClr val="tx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7BC62B3-CD11-4651-AD4B-7A3272E0960A}">
      <dsp:nvSpPr>
        <dsp:cNvPr id="0" name=""/>
        <dsp:cNvSpPr/>
      </dsp:nvSpPr>
      <dsp:spPr>
        <a:xfrm>
          <a:off x="1058510" y="811211"/>
          <a:ext cx="2020914" cy="2020914"/>
        </a:xfrm>
        <a:prstGeom prst="ellipse">
          <a:avLst/>
        </a:prstGeom>
        <a:solidFill>
          <a:schemeClr val="accent1">
            <a:lumMod val="50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b="1" kern="1200" dirty="0" smtClean="0">
              <a:solidFill>
                <a:schemeClr val="bg1"/>
              </a:solidFill>
              <a:latin typeface="Arial Narrow" panose="020B0606020202030204" pitchFamily="34" charset="0"/>
            </a:rPr>
            <a:t>Проекты ЦНППМ</a:t>
          </a:r>
          <a:endParaRPr lang="ru-RU" sz="2900" b="1" kern="1200" dirty="0">
            <a:solidFill>
              <a:schemeClr val="bg1"/>
            </a:solidFill>
            <a:latin typeface="Arial Narrow" panose="020B0606020202030204" pitchFamily="34" charset="0"/>
          </a:endParaRPr>
        </a:p>
      </dsp:txBody>
      <dsp:txXfrm>
        <a:off x="1058510" y="811211"/>
        <a:ext cx="2020914" cy="2020914"/>
      </dsp:txXfrm>
    </dsp:sp>
    <dsp:sp modelId="{745FB4B7-9444-49B8-ADCE-0CDCACB5DC3A}">
      <dsp:nvSpPr>
        <dsp:cNvPr id="0" name=""/>
        <dsp:cNvSpPr/>
      </dsp:nvSpPr>
      <dsp:spPr>
        <a:xfrm>
          <a:off x="1563739" y="360"/>
          <a:ext cx="1010457" cy="1010457"/>
        </a:xfrm>
        <a:prstGeom prst="ellipse">
          <a:avLst/>
        </a:prstGeom>
        <a:solidFill>
          <a:schemeClr val="accent4">
            <a:lumMod val="50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700" b="1" kern="1200" dirty="0" smtClean="0">
              <a:solidFill>
                <a:schemeClr val="bg1"/>
              </a:solidFill>
              <a:latin typeface="Arial Narrow" panose="020B0606020202030204" pitchFamily="34" charset="0"/>
            </a:rPr>
            <a:t>Региональный проект по формированию функциональной грамотности</a:t>
          </a:r>
          <a:endParaRPr lang="ru-RU" sz="700" b="1" kern="1200" dirty="0">
            <a:solidFill>
              <a:schemeClr val="bg1"/>
            </a:solidFill>
            <a:latin typeface="Arial Narrow" panose="020B0606020202030204" pitchFamily="34" charset="0"/>
          </a:endParaRPr>
        </a:p>
      </dsp:txBody>
      <dsp:txXfrm>
        <a:off x="1563739" y="360"/>
        <a:ext cx="1010457" cy="1010457"/>
      </dsp:txXfrm>
    </dsp:sp>
    <dsp:sp modelId="{E802BA6C-5A20-44DB-99E9-C7061F929A36}">
      <dsp:nvSpPr>
        <dsp:cNvPr id="0" name=""/>
        <dsp:cNvSpPr/>
      </dsp:nvSpPr>
      <dsp:spPr>
        <a:xfrm>
          <a:off x="2703497" y="658400"/>
          <a:ext cx="1010457" cy="1010457"/>
        </a:xfrm>
        <a:prstGeom prst="ellipse">
          <a:avLst/>
        </a:prstGeom>
        <a:solidFill>
          <a:schemeClr val="accent4">
            <a:lumMod val="50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700" b="1" kern="1200" dirty="0" smtClean="0">
              <a:solidFill>
                <a:schemeClr val="bg1"/>
              </a:solidFill>
              <a:latin typeface="Arial Narrow" panose="020B0606020202030204" pitchFamily="34" charset="0"/>
            </a:rPr>
            <a:t>Научно-методический час. Педагоги-наставники</a:t>
          </a:r>
          <a:endParaRPr lang="ru-RU" sz="700" b="1" kern="1200" dirty="0">
            <a:solidFill>
              <a:schemeClr val="bg1"/>
            </a:solidFill>
            <a:latin typeface="Arial Narrow" panose="020B0606020202030204" pitchFamily="34" charset="0"/>
          </a:endParaRPr>
        </a:p>
      </dsp:txBody>
      <dsp:txXfrm>
        <a:off x="2703497" y="658400"/>
        <a:ext cx="1010457" cy="1010457"/>
      </dsp:txXfrm>
    </dsp:sp>
    <dsp:sp modelId="{B658E3E2-4606-4218-8EE5-B78E14A3C791}">
      <dsp:nvSpPr>
        <dsp:cNvPr id="0" name=""/>
        <dsp:cNvSpPr/>
      </dsp:nvSpPr>
      <dsp:spPr>
        <a:xfrm>
          <a:off x="2703497" y="1974480"/>
          <a:ext cx="1010457" cy="1010457"/>
        </a:xfrm>
        <a:prstGeom prst="ellipse">
          <a:avLst/>
        </a:prstGeom>
        <a:solidFill>
          <a:schemeClr val="accent4">
            <a:lumMod val="50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700" b="1" kern="1200" dirty="0" smtClean="0">
              <a:solidFill>
                <a:schemeClr val="bg1"/>
              </a:solidFill>
              <a:latin typeface="Arial Narrow" panose="020B0606020202030204" pitchFamily="34" charset="0"/>
            </a:rPr>
            <a:t>Педагогический совет о педагогическом совете</a:t>
          </a:r>
          <a:endParaRPr lang="ru-RU" sz="700" b="1" kern="1200" dirty="0">
            <a:solidFill>
              <a:schemeClr val="bg1"/>
            </a:solidFill>
            <a:latin typeface="Arial Narrow" panose="020B0606020202030204" pitchFamily="34" charset="0"/>
          </a:endParaRPr>
        </a:p>
      </dsp:txBody>
      <dsp:txXfrm>
        <a:off x="2703497" y="1974480"/>
        <a:ext cx="1010457" cy="1010457"/>
      </dsp:txXfrm>
    </dsp:sp>
    <dsp:sp modelId="{7DACD499-7C8E-494F-A893-BB3FB79C0754}">
      <dsp:nvSpPr>
        <dsp:cNvPr id="0" name=""/>
        <dsp:cNvSpPr/>
      </dsp:nvSpPr>
      <dsp:spPr>
        <a:xfrm>
          <a:off x="1563739" y="2632520"/>
          <a:ext cx="1010457" cy="1010457"/>
        </a:xfrm>
        <a:prstGeom prst="ellipse">
          <a:avLst/>
        </a:prstGeom>
        <a:solidFill>
          <a:schemeClr val="accent4">
            <a:lumMod val="50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700" b="1" kern="1200" dirty="0" err="1" smtClean="0">
              <a:solidFill>
                <a:schemeClr val="bg1"/>
              </a:solidFill>
              <a:latin typeface="Arial Narrow" panose="020B0606020202030204" pitchFamily="34" charset="0"/>
            </a:rPr>
            <a:t>Тьюториал</a:t>
          </a:r>
          <a:r>
            <a:rPr lang="ru-RU" sz="700" b="1" kern="1200" dirty="0" smtClean="0">
              <a:solidFill>
                <a:schemeClr val="bg1"/>
              </a:solidFill>
              <a:latin typeface="Arial Narrow" panose="020B0606020202030204" pitchFamily="34" charset="0"/>
            </a:rPr>
            <a:t> «Управление со смыслом»</a:t>
          </a:r>
          <a:endParaRPr lang="ru-RU" sz="700" b="1" kern="1200" dirty="0">
            <a:solidFill>
              <a:schemeClr val="bg1"/>
            </a:solidFill>
            <a:latin typeface="Arial Narrow" panose="020B0606020202030204" pitchFamily="34" charset="0"/>
          </a:endParaRPr>
        </a:p>
      </dsp:txBody>
      <dsp:txXfrm>
        <a:off x="1563739" y="2632520"/>
        <a:ext cx="1010457" cy="1010457"/>
      </dsp:txXfrm>
    </dsp:sp>
    <dsp:sp modelId="{DD458FF6-DD64-47BB-9DDC-CB17B8F0D4C9}">
      <dsp:nvSpPr>
        <dsp:cNvPr id="0" name=""/>
        <dsp:cNvSpPr/>
      </dsp:nvSpPr>
      <dsp:spPr>
        <a:xfrm>
          <a:off x="423980" y="1974480"/>
          <a:ext cx="1010457" cy="1010457"/>
        </a:xfrm>
        <a:prstGeom prst="ellipse">
          <a:avLst/>
        </a:prstGeom>
        <a:solidFill>
          <a:schemeClr val="accent4">
            <a:lumMod val="50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700" b="1" kern="1200" dirty="0" smtClean="0">
              <a:solidFill>
                <a:schemeClr val="bg1"/>
              </a:solidFill>
              <a:latin typeface="Arial Narrow" panose="020B0606020202030204" pitchFamily="34" charset="0"/>
            </a:rPr>
            <a:t>Реализация ФООП в вопросах и ответах</a:t>
          </a:r>
          <a:endParaRPr lang="ru-RU" sz="700" b="1" kern="1200" dirty="0">
            <a:solidFill>
              <a:schemeClr val="bg1"/>
            </a:solidFill>
            <a:latin typeface="Arial Narrow" panose="020B0606020202030204" pitchFamily="34" charset="0"/>
          </a:endParaRPr>
        </a:p>
      </dsp:txBody>
      <dsp:txXfrm>
        <a:off x="423980" y="1974480"/>
        <a:ext cx="1010457" cy="1010457"/>
      </dsp:txXfrm>
    </dsp:sp>
    <dsp:sp modelId="{C7F83DA5-77F8-4DA7-A03A-E0EE44FF17EE}">
      <dsp:nvSpPr>
        <dsp:cNvPr id="0" name=""/>
        <dsp:cNvSpPr/>
      </dsp:nvSpPr>
      <dsp:spPr>
        <a:xfrm>
          <a:off x="423980" y="658400"/>
          <a:ext cx="1010457" cy="1010457"/>
        </a:xfrm>
        <a:prstGeom prst="ellipse">
          <a:avLst/>
        </a:prstGeom>
        <a:solidFill>
          <a:schemeClr val="accent4">
            <a:lumMod val="50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700" b="1" kern="1200" dirty="0" smtClean="0">
              <a:solidFill>
                <a:schemeClr val="bg1"/>
              </a:solidFill>
              <a:latin typeface="Arial Narrow" panose="020B0606020202030204" pitchFamily="34" charset="0"/>
            </a:rPr>
            <a:t>Научно-методический час. Молодые педагоги</a:t>
          </a:r>
          <a:endParaRPr lang="ru-RU" sz="700" b="1" kern="1200" dirty="0">
            <a:solidFill>
              <a:schemeClr val="bg1"/>
            </a:solidFill>
            <a:latin typeface="Arial Narrow" panose="020B0606020202030204" pitchFamily="34" charset="0"/>
          </a:endParaRPr>
        </a:p>
      </dsp:txBody>
      <dsp:txXfrm>
        <a:off x="423980" y="658400"/>
        <a:ext cx="1010457" cy="1010457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BC8D9B-0B62-4D1B-A678-AE01154193A2}">
      <dsp:nvSpPr>
        <dsp:cNvPr id="0" name=""/>
        <dsp:cNvSpPr/>
      </dsp:nvSpPr>
      <dsp:spPr>
        <a:xfrm>
          <a:off x="433426" y="302"/>
          <a:ext cx="482214" cy="482214"/>
        </a:xfrm>
        <a:prstGeom prst="ellipse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/>
            <a:t>Филиал</a:t>
          </a:r>
          <a:endParaRPr lang="ru-RU" sz="800" kern="1200" dirty="0"/>
        </a:p>
      </dsp:txBody>
      <dsp:txXfrm>
        <a:off x="433426" y="302"/>
        <a:ext cx="482214" cy="482214"/>
      </dsp:txXfrm>
    </dsp:sp>
    <dsp:sp modelId="{9E2ADF9E-0B7C-401A-8DD5-39B2EA72A993}">
      <dsp:nvSpPr>
        <dsp:cNvPr id="0" name=""/>
        <dsp:cNvSpPr/>
      </dsp:nvSpPr>
      <dsp:spPr>
        <a:xfrm>
          <a:off x="534691" y="521673"/>
          <a:ext cx="279684" cy="279684"/>
        </a:xfrm>
        <a:prstGeom prst="mathPlus">
          <a:avLst/>
        </a:prstGeom>
        <a:gradFill rotWithShape="0">
          <a:gsLst>
            <a:gs pos="0">
              <a:schemeClr val="accent2">
                <a:shade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34691" y="521673"/>
        <a:ext cx="279684" cy="279684"/>
      </dsp:txXfrm>
    </dsp:sp>
    <dsp:sp modelId="{4670E441-95AE-4C4E-954B-1D04B9797D16}">
      <dsp:nvSpPr>
        <dsp:cNvPr id="0" name=""/>
        <dsp:cNvSpPr/>
      </dsp:nvSpPr>
      <dsp:spPr>
        <a:xfrm>
          <a:off x="433426" y="840513"/>
          <a:ext cx="482214" cy="482214"/>
        </a:xfrm>
        <a:prstGeom prst="ellipse">
          <a:avLst/>
        </a:prstGeom>
        <a:gradFill rotWithShape="0">
          <a:gsLst>
            <a:gs pos="0">
              <a:schemeClr val="accent2">
                <a:shade val="80000"/>
                <a:hueOff val="-324727"/>
                <a:satOff val="-24494"/>
                <a:lumOff val="1786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80000"/>
                <a:hueOff val="-324727"/>
                <a:satOff val="-24494"/>
                <a:lumOff val="1786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hueOff val="-324727"/>
                <a:satOff val="-24494"/>
                <a:lumOff val="1786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/>
            <a:t>Филиал</a:t>
          </a:r>
          <a:endParaRPr lang="ru-RU" sz="800" kern="1200" dirty="0"/>
        </a:p>
      </dsp:txBody>
      <dsp:txXfrm>
        <a:off x="433426" y="840513"/>
        <a:ext cx="482214" cy="482214"/>
      </dsp:txXfrm>
    </dsp:sp>
    <dsp:sp modelId="{595A5B69-561F-4123-B745-06FF04C13093}">
      <dsp:nvSpPr>
        <dsp:cNvPr id="0" name=""/>
        <dsp:cNvSpPr/>
      </dsp:nvSpPr>
      <dsp:spPr>
        <a:xfrm>
          <a:off x="987973" y="571823"/>
          <a:ext cx="153344" cy="17938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shade val="90000"/>
                <a:hueOff val="-650395"/>
                <a:satOff val="-48452"/>
                <a:lumOff val="3370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90000"/>
                <a:hueOff val="-650395"/>
                <a:satOff val="-48452"/>
                <a:lumOff val="3370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90000"/>
                <a:hueOff val="-650395"/>
                <a:satOff val="-48452"/>
                <a:lumOff val="3370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/>
        </a:p>
      </dsp:txBody>
      <dsp:txXfrm>
        <a:off x="987973" y="571823"/>
        <a:ext cx="153344" cy="179383"/>
      </dsp:txXfrm>
    </dsp:sp>
    <dsp:sp modelId="{BB67F507-01CF-429E-A1BE-5496FD262C75}">
      <dsp:nvSpPr>
        <dsp:cNvPr id="0" name=""/>
        <dsp:cNvSpPr/>
      </dsp:nvSpPr>
      <dsp:spPr>
        <a:xfrm>
          <a:off x="1204969" y="170727"/>
          <a:ext cx="1097269" cy="981576"/>
        </a:xfrm>
        <a:prstGeom prst="ellipse">
          <a:avLst/>
        </a:prstGeom>
        <a:gradFill rotWithShape="0">
          <a:gsLst>
            <a:gs pos="0">
              <a:schemeClr val="accent2">
                <a:shade val="80000"/>
                <a:hueOff val="-649454"/>
                <a:satOff val="-48989"/>
                <a:lumOff val="3573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80000"/>
                <a:hueOff val="-649454"/>
                <a:satOff val="-48989"/>
                <a:lumOff val="3573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hueOff val="-649454"/>
                <a:satOff val="-48989"/>
                <a:lumOff val="3573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400" kern="1200" dirty="0"/>
        </a:p>
      </dsp:txBody>
      <dsp:txXfrm>
        <a:off x="1204969" y="170727"/>
        <a:ext cx="1097269" cy="981576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63BC16A-7D7E-437E-A955-52C82C03210D}">
      <dsp:nvSpPr>
        <dsp:cNvPr id="0" name=""/>
        <dsp:cNvSpPr/>
      </dsp:nvSpPr>
      <dsp:spPr>
        <a:xfrm>
          <a:off x="0" y="0"/>
          <a:ext cx="2534401" cy="638175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chemeClr val="tx1"/>
              </a:solidFill>
            </a:rPr>
            <a:t>психолого-педагогические классы</a:t>
          </a:r>
          <a:endParaRPr lang="ru-RU" sz="1300" b="1" kern="1200" dirty="0">
            <a:solidFill>
              <a:schemeClr val="tx1"/>
            </a:solidFill>
          </a:endParaRPr>
        </a:p>
      </dsp:txBody>
      <dsp:txXfrm>
        <a:off x="0" y="0"/>
        <a:ext cx="2534401" cy="638175"/>
      </dsp:txXfrm>
    </dsp:sp>
    <dsp:sp modelId="{41B9F580-2979-4F7D-A4B7-E2A703A99A12}">
      <dsp:nvSpPr>
        <dsp:cNvPr id="0" name=""/>
        <dsp:cNvSpPr/>
      </dsp:nvSpPr>
      <dsp:spPr>
        <a:xfrm>
          <a:off x="2389116" y="0"/>
          <a:ext cx="1354500" cy="638175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/>
        </a:p>
      </dsp:txBody>
      <dsp:txXfrm>
        <a:off x="2389116" y="0"/>
        <a:ext cx="1354500" cy="638175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1E254E6-CC7B-4019-A66F-D834B603CFCD}">
      <dsp:nvSpPr>
        <dsp:cNvPr id="0" name=""/>
        <dsp:cNvSpPr/>
      </dsp:nvSpPr>
      <dsp:spPr>
        <a:xfrm>
          <a:off x="0" y="0"/>
          <a:ext cx="1501314" cy="214314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smtClean="0"/>
            <a:t>420 школ</a:t>
          </a:r>
          <a:endParaRPr lang="ru-RU" sz="1400" kern="1200" dirty="0"/>
        </a:p>
      </dsp:txBody>
      <dsp:txXfrm>
        <a:off x="0" y="0"/>
        <a:ext cx="1501314" cy="214314"/>
      </dsp:txXfrm>
    </dsp:sp>
    <dsp:sp modelId="{D739604A-D03F-4C25-B9A9-58A233337064}">
      <dsp:nvSpPr>
        <dsp:cNvPr id="0" name=""/>
        <dsp:cNvSpPr/>
      </dsp:nvSpPr>
      <dsp:spPr>
        <a:xfrm>
          <a:off x="1284767" y="0"/>
          <a:ext cx="1501314" cy="214314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525 школ</a:t>
          </a:r>
          <a:endParaRPr lang="ru-RU" sz="1400" kern="1200" dirty="0"/>
        </a:p>
      </dsp:txBody>
      <dsp:txXfrm>
        <a:off x="1284767" y="0"/>
        <a:ext cx="1501314" cy="2143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E06D73-E8E1-4520-AB38-C73E4564C589}" type="datetimeFigureOut">
              <a:rPr lang="ru-RU" smtClean="0"/>
              <a:pPr/>
              <a:t>25.08.2023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685800"/>
            <a:ext cx="61722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69019D-50EA-47FD-9939-730F3EBA668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1290401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645201" algn="l" defTabSz="1290401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1290401" algn="l" defTabSz="1290401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1935602" algn="l" defTabSz="1290401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2580803" algn="l" defTabSz="1290401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3226003" algn="l" defTabSz="1290401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3871204" algn="l" defTabSz="1290401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4516404" algn="l" defTabSz="1290401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5161605" algn="l" defTabSz="1290401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42900" y="685800"/>
            <a:ext cx="61722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48A2A-D7C2-460F-9D1D-EF336B7E89F1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603094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3704F81-60B2-412D-BCAD-D3141E8228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0242" y="1178481"/>
            <a:ext cx="9721454" cy="2506980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DCBCB248-99E5-43CC-9762-04CBF04D58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0242" y="3782139"/>
            <a:ext cx="9721454" cy="1738551"/>
          </a:xfrm>
        </p:spPr>
        <p:txBody>
          <a:bodyPr/>
          <a:lstStyle>
            <a:lvl1pPr marL="0" indent="0" algn="ctr">
              <a:buNone/>
              <a:defRPr sz="2500"/>
            </a:lvl1pPr>
            <a:lvl2pPr marL="483862" indent="0" algn="ctr">
              <a:buNone/>
              <a:defRPr sz="2100"/>
            </a:lvl2pPr>
            <a:lvl3pPr marL="967725" indent="0" algn="ctr">
              <a:buNone/>
              <a:defRPr sz="2000"/>
            </a:lvl3pPr>
            <a:lvl4pPr marL="1451587" indent="0" algn="ctr">
              <a:buNone/>
              <a:defRPr sz="1700"/>
            </a:lvl4pPr>
            <a:lvl5pPr marL="1935448" indent="0" algn="ctr">
              <a:buNone/>
              <a:defRPr sz="1700"/>
            </a:lvl5pPr>
            <a:lvl6pPr marL="2419310" indent="0" algn="ctr">
              <a:buNone/>
              <a:defRPr sz="1700"/>
            </a:lvl6pPr>
            <a:lvl7pPr marL="2903173" indent="0" algn="ctr">
              <a:buNone/>
              <a:defRPr sz="1700"/>
            </a:lvl7pPr>
            <a:lvl8pPr marL="3387035" indent="0" algn="ctr">
              <a:buNone/>
              <a:defRPr sz="1700"/>
            </a:lvl8pPr>
            <a:lvl9pPr marL="3870898" indent="0" algn="ctr">
              <a:buNone/>
              <a:defRPr sz="17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7483BF6-F627-42AA-AB9F-6C8B93C1E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C766D-98AC-46F1-9F5C-99E806C5C9CF}" type="datetime1">
              <a:rPr lang="ru-RU" smtClean="0"/>
              <a:pPr/>
              <a:t>25.08.2023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039E04B-4747-4BAE-8B58-8C1398E68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4AE7024-90AD-43BE-9EB3-A7975EB19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7731D-3FCF-44AC-9CA4-93940B1487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827325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9C18856-83A5-4C98-A05E-B3CAD8C1A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1A644DA5-580C-44EA-90B6-430DFD3E58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3446D67-BC70-48EB-B4BC-EC643C7F1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A1BBD-8DB7-4C79-9E81-0BE11FBDA9AC}" type="datetime1">
              <a:rPr lang="ru-RU" smtClean="0"/>
              <a:pPr/>
              <a:t>25.08.2023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1B4880C-3A86-4A26-B4CC-E76867929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618D726-3350-410F-A356-39A640766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7731D-3FCF-44AC-9CA4-93940B1487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82475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F6208035-E269-468A-84F4-569FA35514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75888" y="383381"/>
            <a:ext cx="2794918" cy="610243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29DF608F-1A87-4610-9EA1-C2C396D878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1136" y="383381"/>
            <a:ext cx="8222729" cy="610243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0B24234-E3FE-4F30-811E-C8A793296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C3234-5BC1-40F4-B2F0-393D27D0F237}" type="datetime1">
              <a:rPr lang="ru-RU" smtClean="0"/>
              <a:pPr/>
              <a:t>25.08.2023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0F6156C-616D-4808-A0C5-2A484C925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28F4D4B-4AF7-4C43-802D-1E1DF8FDA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7731D-3FCF-44AC-9CA4-93940B1487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053622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F989E27-918A-4457-BEE6-0BC8BEB887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0242" y="1178481"/>
            <a:ext cx="9721454" cy="2506980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D414E930-5295-4759-B95D-C62068BFF7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0242" y="3782139"/>
            <a:ext cx="9721454" cy="1738551"/>
          </a:xfrm>
        </p:spPr>
        <p:txBody>
          <a:bodyPr/>
          <a:lstStyle>
            <a:lvl1pPr marL="0" indent="0" algn="ctr">
              <a:buNone/>
              <a:defRPr sz="2500"/>
            </a:lvl1pPr>
            <a:lvl2pPr marL="483900" indent="0" algn="ctr">
              <a:buNone/>
              <a:defRPr sz="2100"/>
            </a:lvl2pPr>
            <a:lvl3pPr marL="967801" indent="0" algn="ctr">
              <a:buNone/>
              <a:defRPr sz="2000"/>
            </a:lvl3pPr>
            <a:lvl4pPr marL="1451701" indent="0" algn="ctr">
              <a:buNone/>
              <a:defRPr sz="1700"/>
            </a:lvl4pPr>
            <a:lvl5pPr marL="1935602" indent="0" algn="ctr">
              <a:buNone/>
              <a:defRPr sz="1700"/>
            </a:lvl5pPr>
            <a:lvl6pPr marL="2419502" indent="0" algn="ctr">
              <a:buNone/>
              <a:defRPr sz="1700"/>
            </a:lvl6pPr>
            <a:lvl7pPr marL="2903403" indent="0" algn="ctr">
              <a:buNone/>
              <a:defRPr sz="1700"/>
            </a:lvl7pPr>
            <a:lvl8pPr marL="3387303" indent="0" algn="ctr">
              <a:buNone/>
              <a:defRPr sz="1700"/>
            </a:lvl8pPr>
            <a:lvl9pPr marL="3871204" indent="0" algn="ctr">
              <a:buNone/>
              <a:defRPr sz="17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EFEE5DE-E0F6-4624-AEB3-B526F395F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CA454-6C51-4A37-9BDB-BD780290611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424F954-B464-4787-9356-32CF19E70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2F2DBED-40D8-4016-80E7-C3774E17A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3525C-5235-4EDB-A72C-71CB05CD8F4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3801060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 advClick="0" advTm="12000"/>
    </mc:Choice>
    <mc:Fallback>
      <p:transition spd="slow" advClick="0" advTm="12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12E2C64-5754-4681-AB14-3FB88BF76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6E4686D-3BE4-4F69-A271-AFC90EF72C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86B4ABA-081D-4A78-BEA3-DC255A809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16963-2488-4B52-AFA7-B855E7D51CF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5DD53A9-CC6F-443B-A712-C19BD1032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C501A23-0621-44BE-9283-E55692D8D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3525C-5235-4EDB-A72C-71CB05CD8F4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2713038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 advClick="0" advTm="12000"/>
    </mc:Choice>
    <mc:Fallback>
      <p:transition spd="slow" advClick="0" advTm="12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DDE5BCB-C868-4338-B63B-AE974FE70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383" y="1795226"/>
            <a:ext cx="11179672" cy="2995374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8809E36F-4201-4FC9-AC21-BA64CDD732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4383" y="4818937"/>
            <a:ext cx="11179672" cy="1575196"/>
          </a:xfrm>
        </p:spPr>
        <p:txBody>
          <a:bodyPr/>
          <a:lstStyle>
            <a:lvl1pPr marL="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1pPr>
            <a:lvl2pPr marL="4839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6780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marL="1451701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193560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41950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2903403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387303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387120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D0CDBAC-95BC-46F1-9F75-05B571F51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C42DB-7E19-4B32-8BA6-FC541B047E7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1C18693-6C8B-4CA0-92BA-D873B56F1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FC5E144-936B-470E-9A89-596024640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3525C-5235-4EDB-A72C-71CB05CD8F4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2315951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 advClick="0" advTm="12000"/>
    </mc:Choice>
    <mc:Fallback>
      <p:transition spd="slow" advClick="0" advTm="12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419E9B1-BE3C-4640-9093-0CA21A9DF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B9B3911-820E-4CAA-8F58-F3C28B92B9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1133" y="1916906"/>
            <a:ext cx="5508824" cy="456890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1632AD4F-0397-447F-BD9E-10CE3EBFF9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61981" y="1916906"/>
            <a:ext cx="5508824" cy="456890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F72FD057-F20C-4121-9087-D0E011346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5D55B-6C63-49D0-A9A6-E71833C4ED4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BF5D9736-CCDB-4E53-83DE-BC3ED9846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2353EE0B-7039-4841-909F-73271DACA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3525C-5235-4EDB-A72C-71CB05CD8F4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472191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 advClick="0" advTm="12000"/>
    </mc:Choice>
    <mc:Fallback>
      <p:transition spd="slow" advClick="0" advTm="12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8173AEA-D1C4-46B5-9814-4214B501A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821" y="383382"/>
            <a:ext cx="11179672" cy="1391841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75DE7509-8D11-4AC7-A17D-0E59662565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2823" y="1765221"/>
            <a:ext cx="5483506" cy="865108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83900" indent="0">
              <a:buNone/>
              <a:defRPr sz="2100" b="1"/>
            </a:lvl2pPr>
            <a:lvl3pPr marL="967801" indent="0">
              <a:buNone/>
              <a:defRPr sz="2000" b="1"/>
            </a:lvl3pPr>
            <a:lvl4pPr marL="1451701" indent="0">
              <a:buNone/>
              <a:defRPr sz="1700" b="1"/>
            </a:lvl4pPr>
            <a:lvl5pPr marL="1935602" indent="0">
              <a:buNone/>
              <a:defRPr sz="1700" b="1"/>
            </a:lvl5pPr>
            <a:lvl6pPr marL="2419502" indent="0">
              <a:buNone/>
              <a:defRPr sz="1700" b="1"/>
            </a:lvl6pPr>
            <a:lvl7pPr marL="2903403" indent="0">
              <a:buNone/>
              <a:defRPr sz="1700" b="1"/>
            </a:lvl7pPr>
            <a:lvl8pPr marL="3387303" indent="0">
              <a:buNone/>
              <a:defRPr sz="1700" b="1"/>
            </a:lvl8pPr>
            <a:lvl9pPr marL="3871204" indent="0">
              <a:buNone/>
              <a:defRPr sz="17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0654D9FD-4B96-4B9C-A325-9E8E93D414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2823" y="2630329"/>
            <a:ext cx="5483506" cy="386881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7886F6D6-4C76-40F4-A51B-CB1E52C444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61982" y="1765221"/>
            <a:ext cx="5510512" cy="865108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83900" indent="0">
              <a:buNone/>
              <a:defRPr sz="2100" b="1"/>
            </a:lvl2pPr>
            <a:lvl3pPr marL="967801" indent="0">
              <a:buNone/>
              <a:defRPr sz="2000" b="1"/>
            </a:lvl3pPr>
            <a:lvl4pPr marL="1451701" indent="0">
              <a:buNone/>
              <a:defRPr sz="1700" b="1"/>
            </a:lvl4pPr>
            <a:lvl5pPr marL="1935602" indent="0">
              <a:buNone/>
              <a:defRPr sz="1700" b="1"/>
            </a:lvl5pPr>
            <a:lvl6pPr marL="2419502" indent="0">
              <a:buNone/>
              <a:defRPr sz="1700" b="1"/>
            </a:lvl6pPr>
            <a:lvl7pPr marL="2903403" indent="0">
              <a:buNone/>
              <a:defRPr sz="1700" b="1"/>
            </a:lvl7pPr>
            <a:lvl8pPr marL="3387303" indent="0">
              <a:buNone/>
              <a:defRPr sz="1700" b="1"/>
            </a:lvl8pPr>
            <a:lvl9pPr marL="3871204" indent="0">
              <a:buNone/>
              <a:defRPr sz="17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4BF0A307-D00D-4212-A84A-0BBD13A707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61982" y="2630329"/>
            <a:ext cx="5510512" cy="386881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48976E79-0F26-4836-9F59-7E2E96904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46C34-748C-42F6-9B65-797857FFE4F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D7C8CFFD-99C1-4000-BE05-8102B1B98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3797A429-C486-4123-895B-EEB30BE1E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3525C-5235-4EDB-A72C-71CB05CD8F4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5686451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 advClick="0" advTm="12000"/>
    </mc:Choice>
    <mc:Fallback>
      <p:transition spd="slow" advClick="0" advTm="12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ECCCB3F-0348-4B16-8E45-4592B4D03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47B8D79B-F11C-4174-AB85-C512E0478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6FDC0-F5A5-47B7-95B1-00F92B92F04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339EFF8D-2FBB-4017-8EC2-A161C8A78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04805063-B836-4DDA-A8E2-0BBACE2C1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3525C-5235-4EDB-A72C-71CB05CD8F4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9924929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 advClick="0" advTm="12000"/>
    </mc:Choice>
    <mc:Fallback>
      <p:transition spd="slow" advClick="0" advTm="12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B580F9A5-B59B-416B-BAE6-B25A9243C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7D34-7CFD-48AE-98FF-F9E545316AB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29E054D6-39BA-43BB-BA92-0F81DE0DB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56067F18-82F7-4C9D-8230-F5BB235C0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3525C-5235-4EDB-A72C-71CB05CD8F4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0084781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 advClick="0" advTm="12000"/>
    </mc:Choice>
    <mc:Fallback>
      <p:transition spd="slow" advClick="0" advTm="12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73B8773-21FE-45A1-9A16-B16322065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822" y="480060"/>
            <a:ext cx="4180562" cy="1680210"/>
          </a:xfrm>
        </p:spPr>
        <p:txBody>
          <a:bodyPr anchor="b"/>
          <a:lstStyle>
            <a:lvl1pPr>
              <a:defRPr sz="3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748A0A7-28FA-4739-BF68-0C97FCC359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0512" y="1036797"/>
            <a:ext cx="6561981" cy="5117307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E731D155-BDFB-40AC-88E1-5366D036B4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2822" y="2160271"/>
            <a:ext cx="4180562" cy="4002167"/>
          </a:xfrm>
        </p:spPr>
        <p:txBody>
          <a:bodyPr/>
          <a:lstStyle>
            <a:lvl1pPr marL="0" indent="0">
              <a:buNone/>
              <a:defRPr sz="1700"/>
            </a:lvl1pPr>
            <a:lvl2pPr marL="483900" indent="0">
              <a:buNone/>
              <a:defRPr sz="1600"/>
            </a:lvl2pPr>
            <a:lvl3pPr marL="967801" indent="0">
              <a:buNone/>
              <a:defRPr sz="1300"/>
            </a:lvl3pPr>
            <a:lvl4pPr marL="1451701" indent="0">
              <a:buNone/>
              <a:defRPr sz="1100"/>
            </a:lvl4pPr>
            <a:lvl5pPr marL="1935602" indent="0">
              <a:buNone/>
              <a:defRPr sz="1100"/>
            </a:lvl5pPr>
            <a:lvl6pPr marL="2419502" indent="0">
              <a:buNone/>
              <a:defRPr sz="1100"/>
            </a:lvl6pPr>
            <a:lvl7pPr marL="2903403" indent="0">
              <a:buNone/>
              <a:defRPr sz="1100"/>
            </a:lvl7pPr>
            <a:lvl8pPr marL="3387303" indent="0">
              <a:buNone/>
              <a:defRPr sz="1100"/>
            </a:lvl8pPr>
            <a:lvl9pPr marL="3871204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AAA40CC4-55E6-4573-88F9-D07FB79F4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BA967-A419-482E-9B0F-850FDBB3CFA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036BD06F-BFE0-4171-84FA-F80990D99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82BA7723-AA75-410B-96A5-7C47D09FF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3525C-5235-4EDB-A72C-71CB05CD8F4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9589195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 advClick="0" advTm="12000"/>
    </mc:Choice>
    <mc:Fallback>
      <p:transition spd="slow" advClick="0" advTm="12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C41305D-A9D0-4F31-B1B1-EBCB72928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4772013-A64E-4962-834D-8F1CE85011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31A5D1A-067E-4D24-AEC4-6B3CC9182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8D3A0-BC31-43C1-8FA1-9A56CA6822E5}" type="datetime1">
              <a:rPr lang="ru-RU" smtClean="0"/>
              <a:pPr/>
              <a:t>25.08.2023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3BDA84C-6981-41E5-B02D-F8C6D0626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8E9EB2B-A157-4F79-9D43-CA3F9C573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7731D-3FCF-44AC-9CA4-93940B1487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998066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C8B7CA-71DC-4EAD-AB5E-73E555EC6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822" y="480060"/>
            <a:ext cx="4180562" cy="1680210"/>
          </a:xfrm>
        </p:spPr>
        <p:txBody>
          <a:bodyPr anchor="b"/>
          <a:lstStyle>
            <a:lvl1pPr>
              <a:defRPr sz="3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DEF099BD-92E1-4D5A-AE23-9FDE574DEC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10512" y="1036797"/>
            <a:ext cx="6561981" cy="5117307"/>
          </a:xfrm>
        </p:spPr>
        <p:txBody>
          <a:bodyPr/>
          <a:lstStyle>
            <a:lvl1pPr marL="0" indent="0">
              <a:buNone/>
              <a:defRPr sz="3400"/>
            </a:lvl1pPr>
            <a:lvl2pPr marL="483900" indent="0">
              <a:buNone/>
              <a:defRPr sz="3000"/>
            </a:lvl2pPr>
            <a:lvl3pPr marL="967801" indent="0">
              <a:buNone/>
              <a:defRPr sz="2500"/>
            </a:lvl3pPr>
            <a:lvl4pPr marL="1451701" indent="0">
              <a:buNone/>
              <a:defRPr sz="2100"/>
            </a:lvl4pPr>
            <a:lvl5pPr marL="1935602" indent="0">
              <a:buNone/>
              <a:defRPr sz="2100"/>
            </a:lvl5pPr>
            <a:lvl6pPr marL="2419502" indent="0">
              <a:buNone/>
              <a:defRPr sz="2100"/>
            </a:lvl6pPr>
            <a:lvl7pPr marL="2903403" indent="0">
              <a:buNone/>
              <a:defRPr sz="2100"/>
            </a:lvl7pPr>
            <a:lvl8pPr marL="3387303" indent="0">
              <a:buNone/>
              <a:defRPr sz="2100"/>
            </a:lvl8pPr>
            <a:lvl9pPr marL="3871204" indent="0">
              <a:buNone/>
              <a:defRPr sz="21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69D288B6-D092-4FC0-B72E-B5DE6A38E1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2822" y="2160271"/>
            <a:ext cx="4180562" cy="4002167"/>
          </a:xfrm>
        </p:spPr>
        <p:txBody>
          <a:bodyPr/>
          <a:lstStyle>
            <a:lvl1pPr marL="0" indent="0">
              <a:buNone/>
              <a:defRPr sz="1700"/>
            </a:lvl1pPr>
            <a:lvl2pPr marL="483900" indent="0">
              <a:buNone/>
              <a:defRPr sz="1600"/>
            </a:lvl2pPr>
            <a:lvl3pPr marL="967801" indent="0">
              <a:buNone/>
              <a:defRPr sz="1300"/>
            </a:lvl3pPr>
            <a:lvl4pPr marL="1451701" indent="0">
              <a:buNone/>
              <a:defRPr sz="1100"/>
            </a:lvl4pPr>
            <a:lvl5pPr marL="1935602" indent="0">
              <a:buNone/>
              <a:defRPr sz="1100"/>
            </a:lvl5pPr>
            <a:lvl6pPr marL="2419502" indent="0">
              <a:buNone/>
              <a:defRPr sz="1100"/>
            </a:lvl6pPr>
            <a:lvl7pPr marL="2903403" indent="0">
              <a:buNone/>
              <a:defRPr sz="1100"/>
            </a:lvl7pPr>
            <a:lvl8pPr marL="3387303" indent="0">
              <a:buNone/>
              <a:defRPr sz="1100"/>
            </a:lvl8pPr>
            <a:lvl9pPr marL="3871204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883F055-5816-4577-B799-77829DEAB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63A6A-898E-4BF8-812D-EB80672C736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3E666CEE-F31E-42EA-AD06-B943CEC98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E974C6A8-AFFD-4272-BDAB-CF132B0B7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3525C-5235-4EDB-A72C-71CB05CD8F4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2070405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 advClick="0" advTm="12000"/>
    </mc:Choice>
    <mc:Fallback>
      <p:transition spd="slow" advClick="0" advTm="12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4942776-1099-4462-A115-84FFD9D0A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A5E4F4CD-A4E9-4353-B89A-8D6E8F18A5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68FFBAA-A2C9-4D24-A88E-D88AA7F9E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22259-3C8C-45FA-A9F2-81EDA82F2BE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A639148-8B56-449B-B50A-C3A51E6D1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BD53813-4CA4-4E31-B04C-00459298E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3525C-5235-4EDB-A72C-71CB05CD8F4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0609895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 advClick="0" advTm="12000"/>
    </mc:Choice>
    <mc:Fallback>
      <p:transition spd="slow" advClick="0" advTm="12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31CDF66E-39B8-457D-A25B-8B0D277E39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75888" y="383382"/>
            <a:ext cx="2794918" cy="610243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6FC539CB-27E5-48D5-8DCE-6CFE5B8B7F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1134" y="383382"/>
            <a:ext cx="8222729" cy="610243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32F85CE-3139-42D7-8DBE-6AFF36373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A1616-6026-455E-8082-85B105A8ED7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5D0AFF4-F2B9-461D-9AC3-2F8CB1C61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DFD6893-E4C8-4E5C-9E95-8DC8AB92F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3525C-5235-4EDB-A72C-71CB05CD8F4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2370373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 advClick="0" advTm="12000"/>
    </mc:Choice>
    <mc:Fallback>
      <p:transition spd="slow" advClick="0" advTm="12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0242" y="1178481"/>
            <a:ext cx="9721454" cy="2506980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/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0242" y="3782139"/>
            <a:ext cx="9721454" cy="1738551"/>
          </a:xfrm>
        </p:spPr>
        <p:txBody>
          <a:bodyPr/>
          <a:lstStyle>
            <a:lvl1pPr marL="0" indent="0" algn="ctr">
              <a:buNone/>
              <a:defRPr sz="2500"/>
            </a:lvl1pPr>
            <a:lvl2pPr marL="483862" indent="0" algn="ctr">
              <a:buNone/>
              <a:defRPr sz="2100"/>
            </a:lvl2pPr>
            <a:lvl3pPr marL="967725" indent="0" algn="ctr">
              <a:buNone/>
              <a:defRPr sz="2000"/>
            </a:lvl3pPr>
            <a:lvl4pPr marL="1451587" indent="0" algn="ctr">
              <a:buNone/>
              <a:defRPr sz="1700"/>
            </a:lvl4pPr>
            <a:lvl5pPr marL="1935448" indent="0" algn="ctr">
              <a:buNone/>
              <a:defRPr sz="1700"/>
            </a:lvl5pPr>
            <a:lvl6pPr marL="2419310" indent="0" algn="ctr">
              <a:buNone/>
              <a:defRPr sz="1700"/>
            </a:lvl6pPr>
            <a:lvl7pPr marL="2903173" indent="0" algn="ctr">
              <a:buNone/>
              <a:defRPr sz="1700"/>
            </a:lvl7pPr>
            <a:lvl8pPr marL="3387035" indent="0" algn="ctr">
              <a:buNone/>
              <a:defRPr sz="1700"/>
            </a:lvl8pPr>
            <a:lvl9pPr marL="3870898" indent="0" algn="ctr">
              <a:buNone/>
              <a:defRPr sz="17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AE02B1-C7CE-422F-A1C6-CDEC07501F9A}" type="datetime1">
              <a:rPr lang="ru-RU" smtClean="0"/>
              <a:pPr>
                <a:defRPr/>
              </a:pPr>
              <a:t>25.08.2023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BDF6AE-398A-424A-9C26-7DC6EEAC29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8F168F-94FB-4B81-A3A6-541977C63B24}" type="datetime1">
              <a:rPr lang="ru-RU" smtClean="0"/>
              <a:pPr>
                <a:defRPr/>
              </a:pPr>
              <a:t>25.08.2023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D1B57A-A54D-41C6-A2D8-0BC488B8E0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381" y="1795226"/>
            <a:ext cx="11179672" cy="2995374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4381" y="4818937"/>
            <a:ext cx="11179672" cy="1575196"/>
          </a:xfrm>
        </p:spPr>
        <p:txBody>
          <a:bodyPr/>
          <a:lstStyle>
            <a:lvl1pPr marL="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1pPr>
            <a:lvl2pPr marL="483862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6772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marL="145158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193544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41931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2903173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3870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387089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F08E03-65BE-4657-9371-71A8E7115E8C}" type="datetime1">
              <a:rPr lang="ru-RU" smtClean="0"/>
              <a:pPr>
                <a:defRPr/>
              </a:pPr>
              <a:t>25.08.2023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A60544-605C-4ECD-820C-E80616F619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/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1133" y="1916905"/>
            <a:ext cx="5508824" cy="456890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61981" y="1916905"/>
            <a:ext cx="5508824" cy="456890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DC9C7D-DCD5-4735-80D6-3F2522338BC9}" type="datetime1">
              <a:rPr lang="ru-RU" smtClean="0"/>
              <a:pPr>
                <a:defRPr/>
              </a:pPr>
              <a:t>25.08.2023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8335A9-3304-4F4A-B09B-171CF42FC7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821" y="383382"/>
            <a:ext cx="11179672" cy="1391841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2823" y="1765221"/>
            <a:ext cx="5483506" cy="865108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83862" indent="0">
              <a:buNone/>
              <a:defRPr sz="2100" b="1"/>
            </a:lvl2pPr>
            <a:lvl3pPr marL="967725" indent="0">
              <a:buNone/>
              <a:defRPr sz="2000" b="1"/>
            </a:lvl3pPr>
            <a:lvl4pPr marL="1451587" indent="0">
              <a:buNone/>
              <a:defRPr sz="1700" b="1"/>
            </a:lvl4pPr>
            <a:lvl5pPr marL="1935448" indent="0">
              <a:buNone/>
              <a:defRPr sz="1700" b="1"/>
            </a:lvl5pPr>
            <a:lvl6pPr marL="2419310" indent="0">
              <a:buNone/>
              <a:defRPr sz="1700" b="1"/>
            </a:lvl6pPr>
            <a:lvl7pPr marL="2903173" indent="0">
              <a:buNone/>
              <a:defRPr sz="1700" b="1"/>
            </a:lvl7pPr>
            <a:lvl8pPr marL="3387035" indent="0">
              <a:buNone/>
              <a:defRPr sz="1700" b="1"/>
            </a:lvl8pPr>
            <a:lvl9pPr marL="3870898" indent="0">
              <a:buNone/>
              <a:defRPr sz="17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2823" y="2630331"/>
            <a:ext cx="5483506" cy="386881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61983" y="1765221"/>
            <a:ext cx="5510512" cy="865108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83862" indent="0">
              <a:buNone/>
              <a:defRPr sz="2100" b="1"/>
            </a:lvl2pPr>
            <a:lvl3pPr marL="967725" indent="0">
              <a:buNone/>
              <a:defRPr sz="2000" b="1"/>
            </a:lvl3pPr>
            <a:lvl4pPr marL="1451587" indent="0">
              <a:buNone/>
              <a:defRPr sz="1700" b="1"/>
            </a:lvl4pPr>
            <a:lvl5pPr marL="1935448" indent="0">
              <a:buNone/>
              <a:defRPr sz="1700" b="1"/>
            </a:lvl5pPr>
            <a:lvl6pPr marL="2419310" indent="0">
              <a:buNone/>
              <a:defRPr sz="1700" b="1"/>
            </a:lvl6pPr>
            <a:lvl7pPr marL="2903173" indent="0">
              <a:buNone/>
              <a:defRPr sz="1700" b="1"/>
            </a:lvl7pPr>
            <a:lvl8pPr marL="3387035" indent="0">
              <a:buNone/>
              <a:defRPr sz="1700" b="1"/>
            </a:lvl8pPr>
            <a:lvl9pPr marL="3870898" indent="0">
              <a:buNone/>
              <a:defRPr sz="17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/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61983" y="2630331"/>
            <a:ext cx="5510512" cy="386881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84CF47-83BD-4B58-8B54-FE48BF432070}" type="datetime1">
              <a:rPr lang="ru-RU" smtClean="0"/>
              <a:pPr>
                <a:defRPr/>
              </a:pPr>
              <a:t>25.08.2023</a:t>
            </a:fld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3F9BA0-2A4A-4BA4-B96E-0D6F027BFA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023DB9-ACF3-435A-A6E9-DECBE6D6BC7A}" type="datetime1">
              <a:rPr lang="ru-RU" smtClean="0"/>
              <a:pPr>
                <a:defRPr/>
              </a:pPr>
              <a:t>25.08.2023</a:t>
            </a:fld>
            <a:endParaRPr lang="ru-RU"/>
          </a:p>
        </p:txBody>
      </p:sp>
      <p:sp>
        <p:nvSpPr>
          <p:cNvPr id="4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9D58C4-1AF9-483A-B1DC-076E7CF378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BE1198-EBE9-4303-9FFB-1C6347A2BDA3}" type="datetime1">
              <a:rPr lang="ru-RU" smtClean="0"/>
              <a:pPr>
                <a:defRPr/>
              </a:pPr>
              <a:t>25.08.2023</a:t>
            </a:fld>
            <a:endParaRPr lang="ru-RU"/>
          </a:p>
        </p:txBody>
      </p:sp>
      <p:sp>
        <p:nvSpPr>
          <p:cNvPr id="3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94C0CE-E3C3-4C71-AFBA-4CDF3D0EEA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785AB72-7B6F-46A8-9F0B-764B90934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381" y="1795226"/>
            <a:ext cx="11179672" cy="2995374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39A9D530-FAE4-4ADB-982A-AD949DB212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4381" y="4818937"/>
            <a:ext cx="11179672" cy="1575196"/>
          </a:xfrm>
        </p:spPr>
        <p:txBody>
          <a:bodyPr/>
          <a:lstStyle>
            <a:lvl1pPr marL="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1pPr>
            <a:lvl2pPr marL="483862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6772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marL="145158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193544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41931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2903173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3870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387089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8706DD7-2A50-4A2E-B873-DF0112A34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3D83D-3741-4A89-BB9D-0AF44A274886}" type="datetime1">
              <a:rPr lang="ru-RU" smtClean="0"/>
              <a:pPr/>
              <a:t>25.08.2023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98E7290-F346-427C-9657-C1597851A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A6B2351-5CA2-44AF-AF07-5370FE59C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7731D-3FCF-44AC-9CA4-93940B1487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402040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822" y="480060"/>
            <a:ext cx="4180562" cy="1680210"/>
          </a:xfrm>
        </p:spPr>
        <p:txBody>
          <a:bodyPr anchor="b"/>
          <a:lstStyle>
            <a:lvl1pPr>
              <a:defRPr sz="3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5510512" y="1036799"/>
            <a:ext cx="6561981" cy="5117307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2822" y="2160272"/>
            <a:ext cx="4180562" cy="4002167"/>
          </a:xfrm>
        </p:spPr>
        <p:txBody>
          <a:bodyPr/>
          <a:lstStyle>
            <a:lvl1pPr marL="0" indent="0">
              <a:buNone/>
              <a:defRPr sz="1700"/>
            </a:lvl1pPr>
            <a:lvl2pPr marL="483862" indent="0">
              <a:buNone/>
              <a:defRPr sz="1600"/>
            </a:lvl2pPr>
            <a:lvl3pPr marL="967725" indent="0">
              <a:buNone/>
              <a:defRPr sz="1300"/>
            </a:lvl3pPr>
            <a:lvl4pPr marL="1451587" indent="0">
              <a:buNone/>
              <a:defRPr sz="1100"/>
            </a:lvl4pPr>
            <a:lvl5pPr marL="1935448" indent="0">
              <a:buNone/>
              <a:defRPr sz="1100"/>
            </a:lvl5pPr>
            <a:lvl6pPr marL="2419310" indent="0">
              <a:buNone/>
              <a:defRPr sz="1100"/>
            </a:lvl6pPr>
            <a:lvl7pPr marL="2903173" indent="0">
              <a:buNone/>
              <a:defRPr sz="1100"/>
            </a:lvl7pPr>
            <a:lvl8pPr marL="3387035" indent="0">
              <a:buNone/>
              <a:defRPr sz="1100"/>
            </a:lvl8pPr>
            <a:lvl9pPr marL="3870898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AD8898-9FC1-4402-A67E-CD3AAA5AE3EB}" type="datetime1">
              <a:rPr lang="ru-RU" smtClean="0"/>
              <a:pPr>
                <a:defRPr/>
              </a:pPr>
              <a:t>25.08.2023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F75E44-9627-4828-B20B-EC4D42FEE9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822" y="480060"/>
            <a:ext cx="4180562" cy="1680210"/>
          </a:xfrm>
        </p:spPr>
        <p:txBody>
          <a:bodyPr anchor="b"/>
          <a:lstStyle>
            <a:lvl1pPr>
              <a:defRPr sz="3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/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10512" y="1036799"/>
            <a:ext cx="6561981" cy="5117307"/>
          </a:xfrm>
        </p:spPr>
        <p:txBody>
          <a:bodyPr rtlCol="0">
            <a:normAutofit/>
          </a:bodyPr>
          <a:lstStyle>
            <a:lvl1pPr marL="0" indent="0">
              <a:buNone/>
              <a:defRPr sz="3400"/>
            </a:lvl1pPr>
            <a:lvl2pPr marL="483862" indent="0">
              <a:buNone/>
              <a:defRPr sz="3000"/>
            </a:lvl2pPr>
            <a:lvl3pPr marL="967725" indent="0">
              <a:buNone/>
              <a:defRPr sz="2500"/>
            </a:lvl3pPr>
            <a:lvl4pPr marL="1451587" indent="0">
              <a:buNone/>
              <a:defRPr sz="2100"/>
            </a:lvl4pPr>
            <a:lvl5pPr marL="1935448" indent="0">
              <a:buNone/>
              <a:defRPr sz="2100"/>
            </a:lvl5pPr>
            <a:lvl6pPr marL="2419310" indent="0">
              <a:buNone/>
              <a:defRPr sz="2100"/>
            </a:lvl6pPr>
            <a:lvl7pPr marL="2903173" indent="0">
              <a:buNone/>
              <a:defRPr sz="2100"/>
            </a:lvl7pPr>
            <a:lvl8pPr marL="3387035" indent="0">
              <a:buNone/>
              <a:defRPr sz="2100"/>
            </a:lvl8pPr>
            <a:lvl9pPr marL="3870898" indent="0">
              <a:buNone/>
              <a:defRPr sz="21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2822" y="2160272"/>
            <a:ext cx="4180562" cy="4002167"/>
          </a:xfrm>
        </p:spPr>
        <p:txBody>
          <a:bodyPr/>
          <a:lstStyle>
            <a:lvl1pPr marL="0" indent="0">
              <a:buNone/>
              <a:defRPr sz="1700"/>
            </a:lvl1pPr>
            <a:lvl2pPr marL="483862" indent="0">
              <a:buNone/>
              <a:defRPr sz="1600"/>
            </a:lvl2pPr>
            <a:lvl3pPr marL="967725" indent="0">
              <a:buNone/>
              <a:defRPr sz="1300"/>
            </a:lvl3pPr>
            <a:lvl4pPr marL="1451587" indent="0">
              <a:buNone/>
              <a:defRPr sz="1100"/>
            </a:lvl4pPr>
            <a:lvl5pPr marL="1935448" indent="0">
              <a:buNone/>
              <a:defRPr sz="1100"/>
            </a:lvl5pPr>
            <a:lvl6pPr marL="2419310" indent="0">
              <a:buNone/>
              <a:defRPr sz="1100"/>
            </a:lvl6pPr>
            <a:lvl7pPr marL="2903173" indent="0">
              <a:buNone/>
              <a:defRPr sz="1100"/>
            </a:lvl7pPr>
            <a:lvl8pPr marL="3387035" indent="0">
              <a:buNone/>
              <a:defRPr sz="1100"/>
            </a:lvl8pPr>
            <a:lvl9pPr marL="3870898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F33E1B-21C9-42E6-BFA8-305E0198FB42}" type="datetime1">
              <a:rPr lang="ru-RU" smtClean="0"/>
              <a:pPr>
                <a:defRPr/>
              </a:pPr>
              <a:t>25.08.2023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739A6E-DFA6-41D2-B020-1681DD2BDD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1D7434-D675-45D7-88FC-E62D72B55CD8}" type="datetime1">
              <a:rPr lang="ru-RU" smtClean="0"/>
              <a:pPr>
                <a:defRPr/>
              </a:pPr>
              <a:t>25.08.2023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B0D237-0622-4BC2-96C5-FCC45921F0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75888" y="383381"/>
            <a:ext cx="2794918" cy="610243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1136" y="383381"/>
            <a:ext cx="8222729" cy="610243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807A14-E51B-4D72-855C-6235636D72AD}" type="datetime1">
              <a:rPr lang="ru-RU" smtClean="0"/>
              <a:pPr>
                <a:defRPr/>
              </a:pPr>
              <a:t>25.08.2023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38C6EE-D443-44AF-9730-2446B635D6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0242" y="1178481"/>
            <a:ext cx="9721454" cy="2506980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/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0242" y="3782139"/>
            <a:ext cx="9721454" cy="1738551"/>
          </a:xfrm>
        </p:spPr>
        <p:txBody>
          <a:bodyPr/>
          <a:lstStyle>
            <a:lvl1pPr marL="0" indent="0" algn="ctr">
              <a:buNone/>
              <a:defRPr sz="2500"/>
            </a:lvl1pPr>
            <a:lvl2pPr marL="483862" indent="0" algn="ctr">
              <a:buNone/>
              <a:defRPr sz="2100"/>
            </a:lvl2pPr>
            <a:lvl3pPr marL="967725" indent="0" algn="ctr">
              <a:buNone/>
              <a:defRPr sz="2000"/>
            </a:lvl3pPr>
            <a:lvl4pPr marL="1451587" indent="0" algn="ctr">
              <a:buNone/>
              <a:defRPr sz="1700"/>
            </a:lvl4pPr>
            <a:lvl5pPr marL="1935448" indent="0" algn="ctr">
              <a:buNone/>
              <a:defRPr sz="1700"/>
            </a:lvl5pPr>
            <a:lvl6pPr marL="2419310" indent="0" algn="ctr">
              <a:buNone/>
              <a:defRPr sz="1700"/>
            </a:lvl6pPr>
            <a:lvl7pPr marL="2903173" indent="0" algn="ctr">
              <a:buNone/>
              <a:defRPr sz="1700"/>
            </a:lvl7pPr>
            <a:lvl8pPr marL="3387035" indent="0" algn="ctr">
              <a:buNone/>
              <a:defRPr sz="1700"/>
            </a:lvl8pPr>
            <a:lvl9pPr marL="3870898" indent="0" algn="ctr">
              <a:buNone/>
              <a:defRPr sz="17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0D52D-3AFE-4E00-9F7A-FD68D390B85D}" type="datetime1">
              <a:rPr lang="ru-RU"/>
              <a:pPr>
                <a:defRPr/>
              </a:pPr>
              <a:t>25.08.2023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BDF6AE-398A-424A-9C26-7DC6EEAC29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61C5D4-ED37-45AD-90A3-2FD7378A018B}" type="datetime1">
              <a:rPr lang="ru-RU"/>
              <a:pPr>
                <a:defRPr/>
              </a:pPr>
              <a:t>25.08.2023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D1B57A-A54D-41C6-A2D8-0BC488B8E0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381" y="1795226"/>
            <a:ext cx="11179672" cy="2995374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4381" y="4818937"/>
            <a:ext cx="11179672" cy="1575196"/>
          </a:xfrm>
        </p:spPr>
        <p:txBody>
          <a:bodyPr/>
          <a:lstStyle>
            <a:lvl1pPr marL="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1pPr>
            <a:lvl2pPr marL="483862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6772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marL="145158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193544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41931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2903173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3870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387089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5CDCCA-D95F-48DB-8F7F-FBE378024821}" type="datetime1">
              <a:rPr lang="ru-RU"/>
              <a:pPr>
                <a:defRPr/>
              </a:pPr>
              <a:t>25.08.2023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A60544-605C-4ECD-820C-E80616F619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/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1133" y="1916905"/>
            <a:ext cx="5508824" cy="456890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61981" y="1916905"/>
            <a:ext cx="5508824" cy="456890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BA3944-6B63-452A-8A6E-F3374FFA0809}" type="datetime1">
              <a:rPr lang="ru-RU"/>
              <a:pPr>
                <a:defRPr/>
              </a:pPr>
              <a:t>25.08.2023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8335A9-3304-4F4A-B09B-171CF42FC7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821" y="383382"/>
            <a:ext cx="11179672" cy="1391841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2823" y="1765221"/>
            <a:ext cx="5483506" cy="865108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83862" indent="0">
              <a:buNone/>
              <a:defRPr sz="2100" b="1"/>
            </a:lvl2pPr>
            <a:lvl3pPr marL="967725" indent="0">
              <a:buNone/>
              <a:defRPr sz="2000" b="1"/>
            </a:lvl3pPr>
            <a:lvl4pPr marL="1451587" indent="0">
              <a:buNone/>
              <a:defRPr sz="1700" b="1"/>
            </a:lvl4pPr>
            <a:lvl5pPr marL="1935448" indent="0">
              <a:buNone/>
              <a:defRPr sz="1700" b="1"/>
            </a:lvl5pPr>
            <a:lvl6pPr marL="2419310" indent="0">
              <a:buNone/>
              <a:defRPr sz="1700" b="1"/>
            </a:lvl6pPr>
            <a:lvl7pPr marL="2903173" indent="0">
              <a:buNone/>
              <a:defRPr sz="1700" b="1"/>
            </a:lvl7pPr>
            <a:lvl8pPr marL="3387035" indent="0">
              <a:buNone/>
              <a:defRPr sz="1700" b="1"/>
            </a:lvl8pPr>
            <a:lvl9pPr marL="3870898" indent="0">
              <a:buNone/>
              <a:defRPr sz="17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2823" y="2630331"/>
            <a:ext cx="5483506" cy="386881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61983" y="1765221"/>
            <a:ext cx="5510512" cy="865108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83862" indent="0">
              <a:buNone/>
              <a:defRPr sz="2100" b="1"/>
            </a:lvl2pPr>
            <a:lvl3pPr marL="967725" indent="0">
              <a:buNone/>
              <a:defRPr sz="2000" b="1"/>
            </a:lvl3pPr>
            <a:lvl4pPr marL="1451587" indent="0">
              <a:buNone/>
              <a:defRPr sz="1700" b="1"/>
            </a:lvl4pPr>
            <a:lvl5pPr marL="1935448" indent="0">
              <a:buNone/>
              <a:defRPr sz="1700" b="1"/>
            </a:lvl5pPr>
            <a:lvl6pPr marL="2419310" indent="0">
              <a:buNone/>
              <a:defRPr sz="1700" b="1"/>
            </a:lvl6pPr>
            <a:lvl7pPr marL="2903173" indent="0">
              <a:buNone/>
              <a:defRPr sz="1700" b="1"/>
            </a:lvl7pPr>
            <a:lvl8pPr marL="3387035" indent="0">
              <a:buNone/>
              <a:defRPr sz="1700" b="1"/>
            </a:lvl8pPr>
            <a:lvl9pPr marL="3870898" indent="0">
              <a:buNone/>
              <a:defRPr sz="17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/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61983" y="2630331"/>
            <a:ext cx="5510512" cy="386881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38A1A0-E4EE-400C-A2C8-35186A68A037}" type="datetime1">
              <a:rPr lang="ru-RU"/>
              <a:pPr>
                <a:defRPr/>
              </a:pPr>
              <a:t>25.08.2023</a:t>
            </a:fld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3F9BA0-2A4A-4BA4-B96E-0D6F027BFA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4C0D2E-D6EA-4A03-834E-2E03173366CB}" type="datetime1">
              <a:rPr lang="ru-RU"/>
              <a:pPr>
                <a:defRPr/>
              </a:pPr>
              <a:t>25.08.2023</a:t>
            </a:fld>
            <a:endParaRPr lang="ru-RU"/>
          </a:p>
        </p:txBody>
      </p:sp>
      <p:sp>
        <p:nvSpPr>
          <p:cNvPr id="4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9D58C4-1AF9-483A-B1DC-076E7CF378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65F0B83-5E95-4494-B20D-893D01AEE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3A9699D-3EF5-4219-A018-C0FEADA2D1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1133" y="1916905"/>
            <a:ext cx="5508824" cy="456890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190A0C4E-92AE-4156-9922-283EA85011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61981" y="1916905"/>
            <a:ext cx="5508824" cy="456890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76BFB40D-E98C-43BC-8238-968BACFE8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266D8-4C75-47B1-A381-833309415CA3}" type="datetime1">
              <a:rPr lang="ru-RU" smtClean="0"/>
              <a:pPr/>
              <a:t>25.08.2023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EC8772EB-C01F-4C39-85A6-BEF62B05B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54D2DE8-2D88-47D3-8A4F-162B79CCE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7731D-3FCF-44AC-9CA4-93940B1487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495396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F21E80-D20A-4A55-B898-769EA4A0BC50}" type="datetime1">
              <a:rPr lang="ru-RU"/>
              <a:pPr>
                <a:defRPr/>
              </a:pPr>
              <a:t>25.08.2023</a:t>
            </a:fld>
            <a:endParaRPr lang="ru-RU"/>
          </a:p>
        </p:txBody>
      </p:sp>
      <p:sp>
        <p:nvSpPr>
          <p:cNvPr id="3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94C0CE-E3C3-4C71-AFBA-4CDF3D0EEA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822" y="480060"/>
            <a:ext cx="4180562" cy="1680210"/>
          </a:xfrm>
        </p:spPr>
        <p:txBody>
          <a:bodyPr anchor="b"/>
          <a:lstStyle>
            <a:lvl1pPr>
              <a:defRPr sz="3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5510512" y="1036799"/>
            <a:ext cx="6561981" cy="5117307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2822" y="2160272"/>
            <a:ext cx="4180562" cy="4002167"/>
          </a:xfrm>
        </p:spPr>
        <p:txBody>
          <a:bodyPr/>
          <a:lstStyle>
            <a:lvl1pPr marL="0" indent="0">
              <a:buNone/>
              <a:defRPr sz="1700"/>
            </a:lvl1pPr>
            <a:lvl2pPr marL="483862" indent="0">
              <a:buNone/>
              <a:defRPr sz="1600"/>
            </a:lvl2pPr>
            <a:lvl3pPr marL="967725" indent="0">
              <a:buNone/>
              <a:defRPr sz="1300"/>
            </a:lvl3pPr>
            <a:lvl4pPr marL="1451587" indent="0">
              <a:buNone/>
              <a:defRPr sz="1100"/>
            </a:lvl4pPr>
            <a:lvl5pPr marL="1935448" indent="0">
              <a:buNone/>
              <a:defRPr sz="1100"/>
            </a:lvl5pPr>
            <a:lvl6pPr marL="2419310" indent="0">
              <a:buNone/>
              <a:defRPr sz="1100"/>
            </a:lvl6pPr>
            <a:lvl7pPr marL="2903173" indent="0">
              <a:buNone/>
              <a:defRPr sz="1100"/>
            </a:lvl7pPr>
            <a:lvl8pPr marL="3387035" indent="0">
              <a:buNone/>
              <a:defRPr sz="1100"/>
            </a:lvl8pPr>
            <a:lvl9pPr marL="3870898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ACBDAE-1341-430D-96A1-6EFA68CBB51F}" type="datetime1">
              <a:rPr lang="ru-RU"/>
              <a:pPr>
                <a:defRPr/>
              </a:pPr>
              <a:t>25.08.2023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F75E44-9627-4828-B20B-EC4D42FEE9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822" y="480060"/>
            <a:ext cx="4180562" cy="1680210"/>
          </a:xfrm>
        </p:spPr>
        <p:txBody>
          <a:bodyPr anchor="b"/>
          <a:lstStyle>
            <a:lvl1pPr>
              <a:defRPr sz="3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/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10512" y="1036799"/>
            <a:ext cx="6561981" cy="5117307"/>
          </a:xfrm>
        </p:spPr>
        <p:txBody>
          <a:bodyPr rtlCol="0">
            <a:normAutofit/>
          </a:bodyPr>
          <a:lstStyle>
            <a:lvl1pPr marL="0" indent="0">
              <a:buNone/>
              <a:defRPr sz="3400"/>
            </a:lvl1pPr>
            <a:lvl2pPr marL="483862" indent="0">
              <a:buNone/>
              <a:defRPr sz="3000"/>
            </a:lvl2pPr>
            <a:lvl3pPr marL="967725" indent="0">
              <a:buNone/>
              <a:defRPr sz="2500"/>
            </a:lvl3pPr>
            <a:lvl4pPr marL="1451587" indent="0">
              <a:buNone/>
              <a:defRPr sz="2100"/>
            </a:lvl4pPr>
            <a:lvl5pPr marL="1935448" indent="0">
              <a:buNone/>
              <a:defRPr sz="2100"/>
            </a:lvl5pPr>
            <a:lvl6pPr marL="2419310" indent="0">
              <a:buNone/>
              <a:defRPr sz="2100"/>
            </a:lvl6pPr>
            <a:lvl7pPr marL="2903173" indent="0">
              <a:buNone/>
              <a:defRPr sz="2100"/>
            </a:lvl7pPr>
            <a:lvl8pPr marL="3387035" indent="0">
              <a:buNone/>
              <a:defRPr sz="2100"/>
            </a:lvl8pPr>
            <a:lvl9pPr marL="3870898" indent="0">
              <a:buNone/>
              <a:defRPr sz="21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2822" y="2160272"/>
            <a:ext cx="4180562" cy="4002167"/>
          </a:xfrm>
        </p:spPr>
        <p:txBody>
          <a:bodyPr/>
          <a:lstStyle>
            <a:lvl1pPr marL="0" indent="0">
              <a:buNone/>
              <a:defRPr sz="1700"/>
            </a:lvl1pPr>
            <a:lvl2pPr marL="483862" indent="0">
              <a:buNone/>
              <a:defRPr sz="1600"/>
            </a:lvl2pPr>
            <a:lvl3pPr marL="967725" indent="0">
              <a:buNone/>
              <a:defRPr sz="1300"/>
            </a:lvl3pPr>
            <a:lvl4pPr marL="1451587" indent="0">
              <a:buNone/>
              <a:defRPr sz="1100"/>
            </a:lvl4pPr>
            <a:lvl5pPr marL="1935448" indent="0">
              <a:buNone/>
              <a:defRPr sz="1100"/>
            </a:lvl5pPr>
            <a:lvl6pPr marL="2419310" indent="0">
              <a:buNone/>
              <a:defRPr sz="1100"/>
            </a:lvl6pPr>
            <a:lvl7pPr marL="2903173" indent="0">
              <a:buNone/>
              <a:defRPr sz="1100"/>
            </a:lvl7pPr>
            <a:lvl8pPr marL="3387035" indent="0">
              <a:buNone/>
              <a:defRPr sz="1100"/>
            </a:lvl8pPr>
            <a:lvl9pPr marL="3870898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9281F3-5E85-4F45-A5A8-84C26D180276}" type="datetime1">
              <a:rPr lang="ru-RU"/>
              <a:pPr>
                <a:defRPr/>
              </a:pPr>
              <a:t>25.08.2023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739A6E-DFA6-41D2-B020-1681DD2BDD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C50E92-8BC8-4189-BE69-C4E0C53B039E}" type="datetime1">
              <a:rPr lang="ru-RU"/>
              <a:pPr>
                <a:defRPr/>
              </a:pPr>
              <a:t>25.08.2023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B0D237-0622-4BC2-96C5-FCC45921F0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75888" y="383381"/>
            <a:ext cx="2794918" cy="610243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1136" y="383381"/>
            <a:ext cx="8222729" cy="610243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BE177E-6727-45CA-9A5F-F4C641CEBAC8}" type="datetime1">
              <a:rPr lang="ru-RU"/>
              <a:pPr>
                <a:defRPr/>
              </a:pPr>
              <a:t>25.08.2023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38C6EE-D443-44AF-9730-2446B635D6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3704F81-60B2-412D-BCAD-D3141E8228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0242" y="1178481"/>
            <a:ext cx="9721454" cy="2506980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DCBCB248-99E5-43CC-9762-04CBF04D58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0242" y="3782139"/>
            <a:ext cx="9721454" cy="1738551"/>
          </a:xfrm>
        </p:spPr>
        <p:txBody>
          <a:bodyPr/>
          <a:lstStyle>
            <a:lvl1pPr marL="0" indent="0" algn="ctr">
              <a:buNone/>
              <a:defRPr sz="2500"/>
            </a:lvl1pPr>
            <a:lvl2pPr marL="483862" indent="0" algn="ctr">
              <a:buNone/>
              <a:defRPr sz="2100"/>
            </a:lvl2pPr>
            <a:lvl3pPr marL="967725" indent="0" algn="ctr">
              <a:buNone/>
              <a:defRPr sz="2000"/>
            </a:lvl3pPr>
            <a:lvl4pPr marL="1451587" indent="0" algn="ctr">
              <a:buNone/>
              <a:defRPr sz="1700"/>
            </a:lvl4pPr>
            <a:lvl5pPr marL="1935448" indent="0" algn="ctr">
              <a:buNone/>
              <a:defRPr sz="1700"/>
            </a:lvl5pPr>
            <a:lvl6pPr marL="2419310" indent="0" algn="ctr">
              <a:buNone/>
              <a:defRPr sz="1700"/>
            </a:lvl6pPr>
            <a:lvl7pPr marL="2903173" indent="0" algn="ctr">
              <a:buNone/>
              <a:defRPr sz="1700"/>
            </a:lvl7pPr>
            <a:lvl8pPr marL="3387035" indent="0" algn="ctr">
              <a:buNone/>
              <a:defRPr sz="1700"/>
            </a:lvl8pPr>
            <a:lvl9pPr marL="3870898" indent="0" algn="ctr">
              <a:buNone/>
              <a:defRPr sz="17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7483BF6-F627-42AA-AB9F-6C8B93C1E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C766D-98AC-46F1-9F5C-99E806C5C9CF}" type="datetime1">
              <a:rPr lang="ru-RU" smtClean="0"/>
              <a:pPr/>
              <a:t>25.08.2023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039E04B-4747-4BAE-8B58-8C1398E68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4AE7024-90AD-43BE-9EB3-A7975EB19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7731D-3FCF-44AC-9CA4-93940B1487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8273255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C41305D-A9D0-4F31-B1B1-EBCB72928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4772013-A64E-4962-834D-8F1CE85011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31A5D1A-067E-4D24-AEC4-6B3CC9182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8D3A0-BC31-43C1-8FA1-9A56CA6822E5}" type="datetime1">
              <a:rPr lang="ru-RU" smtClean="0"/>
              <a:pPr/>
              <a:t>25.08.2023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3BDA84C-6981-41E5-B02D-F8C6D0626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8E9EB2B-A157-4F79-9D43-CA3F9C573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7731D-3FCF-44AC-9CA4-93940B1487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998066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785AB72-7B6F-46A8-9F0B-764B90934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381" y="1795226"/>
            <a:ext cx="11179672" cy="2995374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39A9D530-FAE4-4ADB-982A-AD949DB212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4381" y="4818937"/>
            <a:ext cx="11179672" cy="1575196"/>
          </a:xfrm>
        </p:spPr>
        <p:txBody>
          <a:bodyPr/>
          <a:lstStyle>
            <a:lvl1pPr marL="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1pPr>
            <a:lvl2pPr marL="483862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6772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marL="145158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193544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41931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2903173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3870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387089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8706DD7-2A50-4A2E-B873-DF0112A34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3D83D-3741-4A89-BB9D-0AF44A274886}" type="datetime1">
              <a:rPr lang="ru-RU" smtClean="0"/>
              <a:pPr/>
              <a:t>25.08.2023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98E7290-F346-427C-9657-C1597851A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A6B2351-5CA2-44AF-AF07-5370FE59C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7731D-3FCF-44AC-9CA4-93940B1487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402040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65F0B83-5E95-4494-B20D-893D01AEE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3A9699D-3EF5-4219-A018-C0FEADA2D1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1133" y="1916905"/>
            <a:ext cx="5508824" cy="456890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190A0C4E-92AE-4156-9922-283EA85011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61981" y="1916905"/>
            <a:ext cx="5508824" cy="456890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76BFB40D-E98C-43BC-8238-968BACFE8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266D8-4C75-47B1-A381-833309415CA3}" type="datetime1">
              <a:rPr lang="ru-RU" smtClean="0"/>
              <a:pPr/>
              <a:t>25.08.2023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EC8772EB-C01F-4C39-85A6-BEF62B05B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54D2DE8-2D88-47D3-8A4F-162B79CCE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7731D-3FCF-44AC-9CA4-93940B1487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495396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4F663CD-E159-4283-810F-7ED0056FD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821" y="383382"/>
            <a:ext cx="11179672" cy="1391841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182752A1-2625-4081-AD82-9BC410A823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2823" y="1765221"/>
            <a:ext cx="5483506" cy="865108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83862" indent="0">
              <a:buNone/>
              <a:defRPr sz="2100" b="1"/>
            </a:lvl2pPr>
            <a:lvl3pPr marL="967725" indent="0">
              <a:buNone/>
              <a:defRPr sz="2000" b="1"/>
            </a:lvl3pPr>
            <a:lvl4pPr marL="1451587" indent="0">
              <a:buNone/>
              <a:defRPr sz="1700" b="1"/>
            </a:lvl4pPr>
            <a:lvl5pPr marL="1935448" indent="0">
              <a:buNone/>
              <a:defRPr sz="1700" b="1"/>
            </a:lvl5pPr>
            <a:lvl6pPr marL="2419310" indent="0">
              <a:buNone/>
              <a:defRPr sz="1700" b="1"/>
            </a:lvl6pPr>
            <a:lvl7pPr marL="2903173" indent="0">
              <a:buNone/>
              <a:defRPr sz="1700" b="1"/>
            </a:lvl7pPr>
            <a:lvl8pPr marL="3387035" indent="0">
              <a:buNone/>
              <a:defRPr sz="1700" b="1"/>
            </a:lvl8pPr>
            <a:lvl9pPr marL="3870898" indent="0">
              <a:buNone/>
              <a:defRPr sz="17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FDE06850-4486-43CA-A646-826494E515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2823" y="2630331"/>
            <a:ext cx="5483506" cy="386881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9014303E-FDE2-4972-BE66-2DAA1627CB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61983" y="1765221"/>
            <a:ext cx="5510512" cy="865108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83862" indent="0">
              <a:buNone/>
              <a:defRPr sz="2100" b="1"/>
            </a:lvl2pPr>
            <a:lvl3pPr marL="967725" indent="0">
              <a:buNone/>
              <a:defRPr sz="2000" b="1"/>
            </a:lvl3pPr>
            <a:lvl4pPr marL="1451587" indent="0">
              <a:buNone/>
              <a:defRPr sz="1700" b="1"/>
            </a:lvl4pPr>
            <a:lvl5pPr marL="1935448" indent="0">
              <a:buNone/>
              <a:defRPr sz="1700" b="1"/>
            </a:lvl5pPr>
            <a:lvl6pPr marL="2419310" indent="0">
              <a:buNone/>
              <a:defRPr sz="1700" b="1"/>
            </a:lvl6pPr>
            <a:lvl7pPr marL="2903173" indent="0">
              <a:buNone/>
              <a:defRPr sz="1700" b="1"/>
            </a:lvl7pPr>
            <a:lvl8pPr marL="3387035" indent="0">
              <a:buNone/>
              <a:defRPr sz="1700" b="1"/>
            </a:lvl8pPr>
            <a:lvl9pPr marL="3870898" indent="0">
              <a:buNone/>
              <a:defRPr sz="17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E96D08FD-3D28-4886-8DBF-67EB85AE5E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61983" y="2630331"/>
            <a:ext cx="5510512" cy="386881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0EC8E460-36B7-4054-8A1D-37CEF1AC3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30F71-F464-4854-ADCD-6E0D9309166A}" type="datetime1">
              <a:rPr lang="ru-RU" smtClean="0"/>
              <a:pPr/>
              <a:t>25.08.2023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3752415F-0282-4FE1-9093-E00B86E0E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A7821876-BB01-455B-AA38-DC741E367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7731D-3FCF-44AC-9CA4-93940B1487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47252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4F663CD-E159-4283-810F-7ED0056FD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821" y="383382"/>
            <a:ext cx="11179672" cy="1391841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182752A1-2625-4081-AD82-9BC410A823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2823" y="1765221"/>
            <a:ext cx="5483506" cy="865108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83862" indent="0">
              <a:buNone/>
              <a:defRPr sz="2100" b="1"/>
            </a:lvl2pPr>
            <a:lvl3pPr marL="967725" indent="0">
              <a:buNone/>
              <a:defRPr sz="2000" b="1"/>
            </a:lvl3pPr>
            <a:lvl4pPr marL="1451587" indent="0">
              <a:buNone/>
              <a:defRPr sz="1700" b="1"/>
            </a:lvl4pPr>
            <a:lvl5pPr marL="1935448" indent="0">
              <a:buNone/>
              <a:defRPr sz="1700" b="1"/>
            </a:lvl5pPr>
            <a:lvl6pPr marL="2419310" indent="0">
              <a:buNone/>
              <a:defRPr sz="1700" b="1"/>
            </a:lvl6pPr>
            <a:lvl7pPr marL="2903173" indent="0">
              <a:buNone/>
              <a:defRPr sz="1700" b="1"/>
            </a:lvl7pPr>
            <a:lvl8pPr marL="3387035" indent="0">
              <a:buNone/>
              <a:defRPr sz="1700" b="1"/>
            </a:lvl8pPr>
            <a:lvl9pPr marL="3870898" indent="0">
              <a:buNone/>
              <a:defRPr sz="17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FDE06850-4486-43CA-A646-826494E515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2823" y="2630331"/>
            <a:ext cx="5483506" cy="386881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9014303E-FDE2-4972-BE66-2DAA1627CB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61983" y="1765221"/>
            <a:ext cx="5510512" cy="865108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83862" indent="0">
              <a:buNone/>
              <a:defRPr sz="2100" b="1"/>
            </a:lvl2pPr>
            <a:lvl3pPr marL="967725" indent="0">
              <a:buNone/>
              <a:defRPr sz="2000" b="1"/>
            </a:lvl3pPr>
            <a:lvl4pPr marL="1451587" indent="0">
              <a:buNone/>
              <a:defRPr sz="1700" b="1"/>
            </a:lvl4pPr>
            <a:lvl5pPr marL="1935448" indent="0">
              <a:buNone/>
              <a:defRPr sz="1700" b="1"/>
            </a:lvl5pPr>
            <a:lvl6pPr marL="2419310" indent="0">
              <a:buNone/>
              <a:defRPr sz="1700" b="1"/>
            </a:lvl6pPr>
            <a:lvl7pPr marL="2903173" indent="0">
              <a:buNone/>
              <a:defRPr sz="1700" b="1"/>
            </a:lvl7pPr>
            <a:lvl8pPr marL="3387035" indent="0">
              <a:buNone/>
              <a:defRPr sz="1700" b="1"/>
            </a:lvl8pPr>
            <a:lvl9pPr marL="3870898" indent="0">
              <a:buNone/>
              <a:defRPr sz="17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E96D08FD-3D28-4886-8DBF-67EB85AE5E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61983" y="2630331"/>
            <a:ext cx="5510512" cy="386881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0EC8E460-36B7-4054-8A1D-37CEF1AC3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30F71-F464-4854-ADCD-6E0D9309166A}" type="datetime1">
              <a:rPr lang="ru-RU" smtClean="0"/>
              <a:pPr/>
              <a:t>25.08.2023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3752415F-0282-4FE1-9093-E00B86E0E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A7821876-BB01-455B-AA38-DC741E367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7731D-3FCF-44AC-9CA4-93940B1487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472527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D50D167-21A8-473A-9FAE-EBD2AD304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D565665F-8D09-4C58-AE4A-34F5A9860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EF7E3-A3E4-41FC-B9CE-478D0C063808}" type="datetime1">
              <a:rPr lang="ru-RU" smtClean="0"/>
              <a:pPr/>
              <a:t>25.08.2023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2A7C2D01-78F6-450B-BDE5-D13D9CF48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8A3F377D-2809-485D-A770-496CD0F07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7731D-3FCF-44AC-9CA4-93940B1487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2268390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57B61B8D-0ABE-4A40-B33B-387FFE73D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113BA-99CE-478D-8CC0-27F5BB4F7B4C}" type="datetime1">
              <a:rPr lang="ru-RU" smtClean="0"/>
              <a:pPr/>
              <a:t>25.08.2023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0BA5A995-472B-4134-AA4C-556D7765F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063D63D9-BD14-47CB-8456-B2727E29F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7731D-3FCF-44AC-9CA4-93940B1487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4363774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B374C00-D0DF-439C-A6BE-0CE69C7F9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822" y="480060"/>
            <a:ext cx="4180562" cy="1680210"/>
          </a:xfrm>
        </p:spPr>
        <p:txBody>
          <a:bodyPr anchor="b"/>
          <a:lstStyle>
            <a:lvl1pPr>
              <a:defRPr sz="3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8CF58DE-C5A4-43F4-941A-AF022D0B03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0512" y="1036799"/>
            <a:ext cx="6561981" cy="5117307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9013822F-047C-4138-A181-6DE45AFE5C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2822" y="2160272"/>
            <a:ext cx="4180562" cy="4002167"/>
          </a:xfrm>
        </p:spPr>
        <p:txBody>
          <a:bodyPr/>
          <a:lstStyle>
            <a:lvl1pPr marL="0" indent="0">
              <a:buNone/>
              <a:defRPr sz="1700"/>
            </a:lvl1pPr>
            <a:lvl2pPr marL="483862" indent="0">
              <a:buNone/>
              <a:defRPr sz="1600"/>
            </a:lvl2pPr>
            <a:lvl3pPr marL="967725" indent="0">
              <a:buNone/>
              <a:defRPr sz="1300"/>
            </a:lvl3pPr>
            <a:lvl4pPr marL="1451587" indent="0">
              <a:buNone/>
              <a:defRPr sz="1100"/>
            </a:lvl4pPr>
            <a:lvl5pPr marL="1935448" indent="0">
              <a:buNone/>
              <a:defRPr sz="1100"/>
            </a:lvl5pPr>
            <a:lvl6pPr marL="2419310" indent="0">
              <a:buNone/>
              <a:defRPr sz="1100"/>
            </a:lvl6pPr>
            <a:lvl7pPr marL="2903173" indent="0">
              <a:buNone/>
              <a:defRPr sz="1100"/>
            </a:lvl7pPr>
            <a:lvl8pPr marL="3387035" indent="0">
              <a:buNone/>
              <a:defRPr sz="1100"/>
            </a:lvl8pPr>
            <a:lvl9pPr marL="3870898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5D96A75F-9196-481A-9959-708D50882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0EAD-85BE-41F9-A516-A90FB56F9007}" type="datetime1">
              <a:rPr lang="ru-RU" smtClean="0"/>
              <a:pPr/>
              <a:t>25.08.2023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D9387E40-EB28-4D1D-9E3A-B6BB1C59D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014BC49-7C94-4413-8D12-3BCA0D44C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7731D-3FCF-44AC-9CA4-93940B1487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100401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FF69DD9-E1E6-42E7-B2A2-D3DA4918C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822" y="480060"/>
            <a:ext cx="4180562" cy="1680210"/>
          </a:xfrm>
        </p:spPr>
        <p:txBody>
          <a:bodyPr anchor="b"/>
          <a:lstStyle>
            <a:lvl1pPr>
              <a:defRPr sz="3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D9E091C6-E6C7-48A5-B425-296DAAB9A2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10512" y="1036799"/>
            <a:ext cx="6561981" cy="5117307"/>
          </a:xfrm>
        </p:spPr>
        <p:txBody>
          <a:bodyPr/>
          <a:lstStyle>
            <a:lvl1pPr marL="0" indent="0">
              <a:buNone/>
              <a:defRPr sz="3400"/>
            </a:lvl1pPr>
            <a:lvl2pPr marL="483862" indent="0">
              <a:buNone/>
              <a:defRPr sz="3000"/>
            </a:lvl2pPr>
            <a:lvl3pPr marL="967725" indent="0">
              <a:buNone/>
              <a:defRPr sz="2500"/>
            </a:lvl3pPr>
            <a:lvl4pPr marL="1451587" indent="0">
              <a:buNone/>
              <a:defRPr sz="2100"/>
            </a:lvl4pPr>
            <a:lvl5pPr marL="1935448" indent="0">
              <a:buNone/>
              <a:defRPr sz="2100"/>
            </a:lvl5pPr>
            <a:lvl6pPr marL="2419310" indent="0">
              <a:buNone/>
              <a:defRPr sz="2100"/>
            </a:lvl6pPr>
            <a:lvl7pPr marL="2903173" indent="0">
              <a:buNone/>
              <a:defRPr sz="2100"/>
            </a:lvl7pPr>
            <a:lvl8pPr marL="3387035" indent="0">
              <a:buNone/>
              <a:defRPr sz="2100"/>
            </a:lvl8pPr>
            <a:lvl9pPr marL="3870898" indent="0">
              <a:buNone/>
              <a:defRPr sz="21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1567EB50-309E-411E-9218-7D05F7CDE6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2822" y="2160272"/>
            <a:ext cx="4180562" cy="4002167"/>
          </a:xfrm>
        </p:spPr>
        <p:txBody>
          <a:bodyPr/>
          <a:lstStyle>
            <a:lvl1pPr marL="0" indent="0">
              <a:buNone/>
              <a:defRPr sz="1700"/>
            </a:lvl1pPr>
            <a:lvl2pPr marL="483862" indent="0">
              <a:buNone/>
              <a:defRPr sz="1600"/>
            </a:lvl2pPr>
            <a:lvl3pPr marL="967725" indent="0">
              <a:buNone/>
              <a:defRPr sz="1300"/>
            </a:lvl3pPr>
            <a:lvl4pPr marL="1451587" indent="0">
              <a:buNone/>
              <a:defRPr sz="1100"/>
            </a:lvl4pPr>
            <a:lvl5pPr marL="1935448" indent="0">
              <a:buNone/>
              <a:defRPr sz="1100"/>
            </a:lvl5pPr>
            <a:lvl6pPr marL="2419310" indent="0">
              <a:buNone/>
              <a:defRPr sz="1100"/>
            </a:lvl6pPr>
            <a:lvl7pPr marL="2903173" indent="0">
              <a:buNone/>
              <a:defRPr sz="1100"/>
            </a:lvl7pPr>
            <a:lvl8pPr marL="3387035" indent="0">
              <a:buNone/>
              <a:defRPr sz="1100"/>
            </a:lvl8pPr>
            <a:lvl9pPr marL="3870898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D104FFA1-7F18-44E8-8634-0356B81ED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0F1F7-329A-4FE2-8847-F8222415B39E}" type="datetime1">
              <a:rPr lang="ru-RU" smtClean="0"/>
              <a:pPr/>
              <a:t>25.08.2023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9E715A7E-AD76-4E6D-BC91-D983D5A3F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32AD6A14-3F5B-4FCD-9788-5F3FAC4C9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7731D-3FCF-44AC-9CA4-93940B1487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3677145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9C18856-83A5-4C98-A05E-B3CAD8C1A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1A644DA5-580C-44EA-90B6-430DFD3E58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3446D67-BC70-48EB-B4BC-EC643C7F1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A1BBD-8DB7-4C79-9E81-0BE11FBDA9AC}" type="datetime1">
              <a:rPr lang="ru-RU" smtClean="0"/>
              <a:pPr/>
              <a:t>25.08.2023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1B4880C-3A86-4A26-B4CC-E76867929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618D726-3350-410F-A356-39A640766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7731D-3FCF-44AC-9CA4-93940B1487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8247547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F6208035-E269-468A-84F4-569FA35514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75888" y="383381"/>
            <a:ext cx="2794918" cy="610243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29DF608F-1A87-4610-9EA1-C2C396D878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1136" y="383381"/>
            <a:ext cx="8222729" cy="610243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0B24234-E3FE-4F30-811E-C8A793296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C3234-5BC1-40F4-B2F0-393D27D0F237}" type="datetime1">
              <a:rPr lang="ru-RU" smtClean="0"/>
              <a:pPr/>
              <a:t>25.08.2023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0F6156C-616D-4808-A0C5-2A484C925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28F4D4B-4AF7-4C43-802D-1E1DF8FDA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7731D-3FCF-44AC-9CA4-93940B1487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05362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D50D167-21A8-473A-9FAE-EBD2AD304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D565665F-8D09-4C58-AE4A-34F5A9860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EF7E3-A3E4-41FC-B9CE-478D0C063808}" type="datetime1">
              <a:rPr lang="ru-RU" smtClean="0"/>
              <a:pPr/>
              <a:t>25.08.2023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2A7C2D01-78F6-450B-BDE5-D13D9CF48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8A3F377D-2809-485D-A770-496CD0F07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7731D-3FCF-44AC-9CA4-93940B1487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22683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57B61B8D-0ABE-4A40-B33B-387FFE73D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113BA-99CE-478D-8CC0-27F5BB4F7B4C}" type="datetime1">
              <a:rPr lang="ru-RU" smtClean="0"/>
              <a:pPr/>
              <a:t>25.08.2023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0BA5A995-472B-4134-AA4C-556D7765F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063D63D9-BD14-47CB-8456-B2727E29F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7731D-3FCF-44AC-9CA4-93940B1487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43637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B374C00-D0DF-439C-A6BE-0CE69C7F9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822" y="480060"/>
            <a:ext cx="4180562" cy="1680210"/>
          </a:xfrm>
        </p:spPr>
        <p:txBody>
          <a:bodyPr anchor="b"/>
          <a:lstStyle>
            <a:lvl1pPr>
              <a:defRPr sz="3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8CF58DE-C5A4-43F4-941A-AF022D0B03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0512" y="1036799"/>
            <a:ext cx="6561981" cy="5117307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9013822F-047C-4138-A181-6DE45AFE5C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2822" y="2160272"/>
            <a:ext cx="4180562" cy="4002167"/>
          </a:xfrm>
        </p:spPr>
        <p:txBody>
          <a:bodyPr/>
          <a:lstStyle>
            <a:lvl1pPr marL="0" indent="0">
              <a:buNone/>
              <a:defRPr sz="1700"/>
            </a:lvl1pPr>
            <a:lvl2pPr marL="483862" indent="0">
              <a:buNone/>
              <a:defRPr sz="1600"/>
            </a:lvl2pPr>
            <a:lvl3pPr marL="967725" indent="0">
              <a:buNone/>
              <a:defRPr sz="1300"/>
            </a:lvl3pPr>
            <a:lvl4pPr marL="1451587" indent="0">
              <a:buNone/>
              <a:defRPr sz="1100"/>
            </a:lvl4pPr>
            <a:lvl5pPr marL="1935448" indent="0">
              <a:buNone/>
              <a:defRPr sz="1100"/>
            </a:lvl5pPr>
            <a:lvl6pPr marL="2419310" indent="0">
              <a:buNone/>
              <a:defRPr sz="1100"/>
            </a:lvl6pPr>
            <a:lvl7pPr marL="2903173" indent="0">
              <a:buNone/>
              <a:defRPr sz="1100"/>
            </a:lvl7pPr>
            <a:lvl8pPr marL="3387035" indent="0">
              <a:buNone/>
              <a:defRPr sz="1100"/>
            </a:lvl8pPr>
            <a:lvl9pPr marL="3870898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5D96A75F-9196-481A-9959-708D50882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0EAD-85BE-41F9-A516-A90FB56F9007}" type="datetime1">
              <a:rPr lang="ru-RU" smtClean="0"/>
              <a:pPr/>
              <a:t>25.08.2023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D9387E40-EB28-4D1D-9E3A-B6BB1C59D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014BC49-7C94-4413-8D12-3BCA0D44C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7731D-3FCF-44AC-9CA4-93940B1487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10040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FF69DD9-E1E6-42E7-B2A2-D3DA4918C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822" y="480060"/>
            <a:ext cx="4180562" cy="1680210"/>
          </a:xfrm>
        </p:spPr>
        <p:txBody>
          <a:bodyPr anchor="b"/>
          <a:lstStyle>
            <a:lvl1pPr>
              <a:defRPr sz="3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D9E091C6-E6C7-48A5-B425-296DAAB9A2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10512" y="1036799"/>
            <a:ext cx="6561981" cy="5117307"/>
          </a:xfrm>
        </p:spPr>
        <p:txBody>
          <a:bodyPr/>
          <a:lstStyle>
            <a:lvl1pPr marL="0" indent="0">
              <a:buNone/>
              <a:defRPr sz="3400"/>
            </a:lvl1pPr>
            <a:lvl2pPr marL="483862" indent="0">
              <a:buNone/>
              <a:defRPr sz="3000"/>
            </a:lvl2pPr>
            <a:lvl3pPr marL="967725" indent="0">
              <a:buNone/>
              <a:defRPr sz="2500"/>
            </a:lvl3pPr>
            <a:lvl4pPr marL="1451587" indent="0">
              <a:buNone/>
              <a:defRPr sz="2100"/>
            </a:lvl4pPr>
            <a:lvl5pPr marL="1935448" indent="0">
              <a:buNone/>
              <a:defRPr sz="2100"/>
            </a:lvl5pPr>
            <a:lvl6pPr marL="2419310" indent="0">
              <a:buNone/>
              <a:defRPr sz="2100"/>
            </a:lvl6pPr>
            <a:lvl7pPr marL="2903173" indent="0">
              <a:buNone/>
              <a:defRPr sz="2100"/>
            </a:lvl7pPr>
            <a:lvl8pPr marL="3387035" indent="0">
              <a:buNone/>
              <a:defRPr sz="2100"/>
            </a:lvl8pPr>
            <a:lvl9pPr marL="3870898" indent="0">
              <a:buNone/>
              <a:defRPr sz="21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1567EB50-309E-411E-9218-7D05F7CDE6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2822" y="2160272"/>
            <a:ext cx="4180562" cy="4002167"/>
          </a:xfrm>
        </p:spPr>
        <p:txBody>
          <a:bodyPr/>
          <a:lstStyle>
            <a:lvl1pPr marL="0" indent="0">
              <a:buNone/>
              <a:defRPr sz="1700"/>
            </a:lvl1pPr>
            <a:lvl2pPr marL="483862" indent="0">
              <a:buNone/>
              <a:defRPr sz="1600"/>
            </a:lvl2pPr>
            <a:lvl3pPr marL="967725" indent="0">
              <a:buNone/>
              <a:defRPr sz="1300"/>
            </a:lvl3pPr>
            <a:lvl4pPr marL="1451587" indent="0">
              <a:buNone/>
              <a:defRPr sz="1100"/>
            </a:lvl4pPr>
            <a:lvl5pPr marL="1935448" indent="0">
              <a:buNone/>
              <a:defRPr sz="1100"/>
            </a:lvl5pPr>
            <a:lvl6pPr marL="2419310" indent="0">
              <a:buNone/>
              <a:defRPr sz="1100"/>
            </a:lvl6pPr>
            <a:lvl7pPr marL="2903173" indent="0">
              <a:buNone/>
              <a:defRPr sz="1100"/>
            </a:lvl7pPr>
            <a:lvl8pPr marL="3387035" indent="0">
              <a:buNone/>
              <a:defRPr sz="1100"/>
            </a:lvl8pPr>
            <a:lvl9pPr marL="3870898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D104FFA1-7F18-44E8-8634-0356B81ED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0F1F7-329A-4FE2-8847-F8222415B39E}" type="datetime1">
              <a:rPr lang="ru-RU" smtClean="0"/>
              <a:pPr/>
              <a:t>25.08.2023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9E715A7E-AD76-4E6D-BC91-D983D5A3F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32AD6A14-3F5B-4FCD-9788-5F3FAC4C9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7731D-3FCF-44AC-9CA4-93940B1487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36771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9AB9A0C-B0A0-4540-9D76-692271C26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133" y="383382"/>
            <a:ext cx="11179672" cy="1391841"/>
          </a:xfrm>
          <a:prstGeom prst="rect">
            <a:avLst/>
          </a:prstGeom>
        </p:spPr>
        <p:txBody>
          <a:bodyPr vert="horz" lIns="96773" tIns="48386" rIns="96773" bIns="48386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5DAEDF9C-A77A-4533-9AEE-4231EEC701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1133" y="1916905"/>
            <a:ext cx="11179672" cy="4568906"/>
          </a:xfrm>
          <a:prstGeom prst="rect">
            <a:avLst/>
          </a:prstGeom>
        </p:spPr>
        <p:txBody>
          <a:bodyPr vert="horz" lIns="96773" tIns="48386" rIns="96773" bIns="48386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BB536B3-5D13-4633-AAA8-518B417A31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1133" y="6674168"/>
            <a:ext cx="2916436" cy="383382"/>
          </a:xfrm>
          <a:prstGeom prst="rect">
            <a:avLst/>
          </a:prstGeom>
        </p:spPr>
        <p:txBody>
          <a:bodyPr vert="horz" lIns="96773" tIns="48386" rIns="96773" bIns="48386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B0A843-71AF-41C6-827A-A50A430DC62E}" type="datetime1">
              <a:rPr lang="ru-RU" smtClean="0"/>
              <a:pPr/>
              <a:t>25.08.2023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1291C3D-9645-4362-AC1A-0BB073A20E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93642" y="6674168"/>
            <a:ext cx="4374654" cy="383382"/>
          </a:xfrm>
          <a:prstGeom prst="rect">
            <a:avLst/>
          </a:prstGeom>
        </p:spPr>
        <p:txBody>
          <a:bodyPr vert="horz" lIns="96773" tIns="48386" rIns="96773" bIns="48386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CD0B32C-A612-4274-AD0E-AA161C1CD0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54370" y="6674168"/>
            <a:ext cx="2916436" cy="383382"/>
          </a:xfrm>
          <a:prstGeom prst="rect">
            <a:avLst/>
          </a:prstGeom>
        </p:spPr>
        <p:txBody>
          <a:bodyPr vert="horz" lIns="96773" tIns="48386" rIns="96773" bIns="48386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C7731D-3FCF-44AC-9CA4-93940B1487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2452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67725" rtl="0" eaLnBrk="1" latinLnBrk="0" hangingPunct="1">
        <a:lnSpc>
          <a:spcPct val="90000"/>
        </a:lnSpc>
        <a:spcBef>
          <a:spcPct val="0"/>
        </a:spcBef>
        <a:buNone/>
        <a:defRPr sz="4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1930" indent="-241930" algn="l" defTabSz="967725" rtl="0" eaLnBrk="1" latinLnBrk="0" hangingPunct="1">
        <a:lnSpc>
          <a:spcPct val="90000"/>
        </a:lnSpc>
        <a:spcBef>
          <a:spcPts val="1058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5793" indent="-241930" algn="l" defTabSz="967725" rtl="0" eaLnBrk="1" latinLnBrk="0" hangingPunct="1">
        <a:lnSpc>
          <a:spcPct val="90000"/>
        </a:lnSpc>
        <a:spcBef>
          <a:spcPts val="529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09655" indent="-241930" algn="l" defTabSz="967725" rtl="0" eaLnBrk="1" latinLnBrk="0" hangingPunct="1">
        <a:lnSpc>
          <a:spcPct val="90000"/>
        </a:lnSpc>
        <a:spcBef>
          <a:spcPts val="529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93518" indent="-241930" algn="l" defTabSz="967725" rtl="0" eaLnBrk="1" latinLnBrk="0" hangingPunct="1">
        <a:lnSpc>
          <a:spcPct val="90000"/>
        </a:lnSpc>
        <a:spcBef>
          <a:spcPts val="52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177380" indent="-241930" algn="l" defTabSz="967725" rtl="0" eaLnBrk="1" latinLnBrk="0" hangingPunct="1">
        <a:lnSpc>
          <a:spcPct val="90000"/>
        </a:lnSpc>
        <a:spcBef>
          <a:spcPts val="52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661242" indent="-241930" algn="l" defTabSz="967725" rtl="0" eaLnBrk="1" latinLnBrk="0" hangingPunct="1">
        <a:lnSpc>
          <a:spcPct val="90000"/>
        </a:lnSpc>
        <a:spcBef>
          <a:spcPts val="52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145105" indent="-241930" algn="l" defTabSz="967725" rtl="0" eaLnBrk="1" latinLnBrk="0" hangingPunct="1">
        <a:lnSpc>
          <a:spcPct val="90000"/>
        </a:lnSpc>
        <a:spcBef>
          <a:spcPts val="52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628966" indent="-241930" algn="l" defTabSz="967725" rtl="0" eaLnBrk="1" latinLnBrk="0" hangingPunct="1">
        <a:lnSpc>
          <a:spcPct val="90000"/>
        </a:lnSpc>
        <a:spcBef>
          <a:spcPts val="52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112828" indent="-241930" algn="l" defTabSz="967725" rtl="0" eaLnBrk="1" latinLnBrk="0" hangingPunct="1">
        <a:lnSpc>
          <a:spcPct val="90000"/>
        </a:lnSpc>
        <a:spcBef>
          <a:spcPts val="52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6772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83862" algn="l" defTabSz="96772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67725" algn="l" defTabSz="96772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51587" algn="l" defTabSz="96772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35448" algn="l" defTabSz="96772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19310" algn="l" defTabSz="96772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03173" algn="l" defTabSz="96772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387035" algn="l" defTabSz="96772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0898" algn="l" defTabSz="96772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88DC89E-8F5C-43BE-BC93-AA50BB463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133" y="383382"/>
            <a:ext cx="11179672" cy="1391841"/>
          </a:xfrm>
          <a:prstGeom prst="rect">
            <a:avLst/>
          </a:prstGeom>
        </p:spPr>
        <p:txBody>
          <a:bodyPr vert="horz" lIns="96780" tIns="48390" rIns="96780" bIns="4839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385487E3-482B-4785-B709-6B3451F93F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1133" y="1916906"/>
            <a:ext cx="11179672" cy="4568906"/>
          </a:xfrm>
          <a:prstGeom prst="rect">
            <a:avLst/>
          </a:prstGeom>
        </p:spPr>
        <p:txBody>
          <a:bodyPr vert="horz" lIns="96780" tIns="48390" rIns="96780" bIns="4839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C896F17-0E04-4470-BE5E-ADB85F6D08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1133" y="6674168"/>
            <a:ext cx="2916436" cy="383382"/>
          </a:xfrm>
          <a:prstGeom prst="rect">
            <a:avLst/>
          </a:prstGeom>
        </p:spPr>
        <p:txBody>
          <a:bodyPr vert="horz" lIns="96780" tIns="48390" rIns="96780" bIns="48390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29DB07-B967-4C9A-9921-07114BE5BAA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C15582D-1E25-41D7-84A2-AD33F8DF96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93642" y="6674168"/>
            <a:ext cx="4374654" cy="383382"/>
          </a:xfrm>
          <a:prstGeom prst="rect">
            <a:avLst/>
          </a:prstGeom>
        </p:spPr>
        <p:txBody>
          <a:bodyPr vert="horz" lIns="96780" tIns="48390" rIns="96780" bIns="48390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4C19822-2C60-443A-922C-170344A90A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54369" y="6674168"/>
            <a:ext cx="2916436" cy="383382"/>
          </a:xfrm>
          <a:prstGeom prst="rect">
            <a:avLst/>
          </a:prstGeom>
        </p:spPr>
        <p:txBody>
          <a:bodyPr vert="horz" lIns="96780" tIns="48390" rIns="96780" bIns="48390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3525C-5235-4EDB-A72C-71CB05CD8F4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828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="" xmlns:p14="http://schemas.microsoft.com/office/powerpoint/2010/main" Requires="p14">
      <p:transition spd="slow" p14:dur="3000" advClick="0" advTm="12000"/>
    </mc:Choice>
    <mc:Fallback>
      <p:transition spd="slow" advClick="0" advTm="12000"/>
    </mc:Fallback>
  </mc:AlternateContent>
  <p:hf hdr="0" ftr="0" dt="0"/>
  <p:txStyles>
    <p:titleStyle>
      <a:lvl1pPr algn="l" defTabSz="967801" rtl="0" eaLnBrk="1" latinLnBrk="0" hangingPunct="1">
        <a:lnSpc>
          <a:spcPct val="90000"/>
        </a:lnSpc>
        <a:spcBef>
          <a:spcPct val="0"/>
        </a:spcBef>
        <a:buNone/>
        <a:defRPr sz="4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1950" indent="-241950" algn="l" defTabSz="967801" rtl="0" eaLnBrk="1" latinLnBrk="0" hangingPunct="1">
        <a:lnSpc>
          <a:spcPct val="90000"/>
        </a:lnSpc>
        <a:spcBef>
          <a:spcPts val="1058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5851" indent="-241950" algn="l" defTabSz="967801" rtl="0" eaLnBrk="1" latinLnBrk="0" hangingPunct="1">
        <a:lnSpc>
          <a:spcPct val="90000"/>
        </a:lnSpc>
        <a:spcBef>
          <a:spcPts val="529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09751" indent="-241950" algn="l" defTabSz="967801" rtl="0" eaLnBrk="1" latinLnBrk="0" hangingPunct="1">
        <a:lnSpc>
          <a:spcPct val="90000"/>
        </a:lnSpc>
        <a:spcBef>
          <a:spcPts val="529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93652" indent="-241950" algn="l" defTabSz="967801" rtl="0" eaLnBrk="1" latinLnBrk="0" hangingPunct="1">
        <a:lnSpc>
          <a:spcPct val="90000"/>
        </a:lnSpc>
        <a:spcBef>
          <a:spcPts val="52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177552" indent="-241950" algn="l" defTabSz="967801" rtl="0" eaLnBrk="1" latinLnBrk="0" hangingPunct="1">
        <a:lnSpc>
          <a:spcPct val="90000"/>
        </a:lnSpc>
        <a:spcBef>
          <a:spcPts val="52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661453" indent="-241950" algn="l" defTabSz="967801" rtl="0" eaLnBrk="1" latinLnBrk="0" hangingPunct="1">
        <a:lnSpc>
          <a:spcPct val="90000"/>
        </a:lnSpc>
        <a:spcBef>
          <a:spcPts val="52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145353" indent="-241950" algn="l" defTabSz="967801" rtl="0" eaLnBrk="1" latinLnBrk="0" hangingPunct="1">
        <a:lnSpc>
          <a:spcPct val="90000"/>
        </a:lnSpc>
        <a:spcBef>
          <a:spcPts val="52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629254" indent="-241950" algn="l" defTabSz="967801" rtl="0" eaLnBrk="1" latinLnBrk="0" hangingPunct="1">
        <a:lnSpc>
          <a:spcPct val="90000"/>
        </a:lnSpc>
        <a:spcBef>
          <a:spcPts val="52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113154" indent="-241950" algn="l" defTabSz="967801" rtl="0" eaLnBrk="1" latinLnBrk="0" hangingPunct="1">
        <a:lnSpc>
          <a:spcPct val="90000"/>
        </a:lnSpc>
        <a:spcBef>
          <a:spcPts val="52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6780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83900" algn="l" defTabSz="96780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67801" algn="l" defTabSz="96780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51701" algn="l" defTabSz="96780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35602" algn="l" defTabSz="96780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19502" algn="l" defTabSz="96780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03403" algn="l" defTabSz="96780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387303" algn="l" defTabSz="96780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1204" algn="l" defTabSz="96780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91133" y="384494"/>
            <a:ext cx="11179672" cy="1391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773" tIns="48386" rIns="96773" bIns="4838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91133" y="1915795"/>
            <a:ext cx="11179672" cy="4569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773" tIns="48386" rIns="96773" bIns="4838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1133" y="6674169"/>
            <a:ext cx="2916436" cy="384492"/>
          </a:xfrm>
          <a:prstGeom prst="rect">
            <a:avLst/>
          </a:prstGeom>
        </p:spPr>
        <p:txBody>
          <a:bodyPr vert="horz" lIns="96773" tIns="48386" rIns="96773" bIns="48386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E477B59-16B5-4635-8AA3-0C94ED85D048}" type="datetime1">
              <a:rPr lang="ru-RU" smtClean="0"/>
              <a:pPr>
                <a:defRPr/>
              </a:pPr>
              <a:t>25.08.2023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93642" y="6674169"/>
            <a:ext cx="4374654" cy="384492"/>
          </a:xfrm>
          <a:prstGeom prst="rect">
            <a:avLst/>
          </a:prstGeom>
        </p:spPr>
        <p:txBody>
          <a:bodyPr vert="horz" lIns="96773" tIns="48386" rIns="96773" bIns="48386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3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54369" y="6674169"/>
            <a:ext cx="2916436" cy="384492"/>
          </a:xfrm>
          <a:prstGeom prst="rect">
            <a:avLst/>
          </a:prstGeom>
        </p:spPr>
        <p:txBody>
          <a:bodyPr vert="horz" lIns="96773" tIns="48386" rIns="96773" bIns="48386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21E77E3-E080-4F18-A61A-74239894E5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defTabSz="965561" rtl="0" fontAlgn="base">
        <a:lnSpc>
          <a:spcPct val="90000"/>
        </a:lnSpc>
        <a:spcBef>
          <a:spcPct val="0"/>
        </a:spcBef>
        <a:spcAft>
          <a:spcPct val="0"/>
        </a:spcAft>
        <a:defRPr sz="47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65561" rtl="0" fontAlgn="base">
        <a:lnSpc>
          <a:spcPct val="90000"/>
        </a:lnSpc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Arial Narrow" pitchFamily="34" charset="0"/>
        </a:defRPr>
      </a:lvl2pPr>
      <a:lvl3pPr algn="l" defTabSz="965561" rtl="0" fontAlgn="base">
        <a:lnSpc>
          <a:spcPct val="90000"/>
        </a:lnSpc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Arial Narrow" pitchFamily="34" charset="0"/>
        </a:defRPr>
      </a:lvl3pPr>
      <a:lvl4pPr algn="l" defTabSz="965561" rtl="0" fontAlgn="base">
        <a:lnSpc>
          <a:spcPct val="90000"/>
        </a:lnSpc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Arial Narrow" pitchFamily="34" charset="0"/>
        </a:defRPr>
      </a:lvl4pPr>
      <a:lvl5pPr algn="l" defTabSz="965561" rtl="0" fontAlgn="base">
        <a:lnSpc>
          <a:spcPct val="90000"/>
        </a:lnSpc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Arial Narrow" pitchFamily="34" charset="0"/>
        </a:defRPr>
      </a:lvl5pPr>
      <a:lvl6pPr marL="645201" algn="l" defTabSz="965561" rtl="0" fontAlgn="base">
        <a:lnSpc>
          <a:spcPct val="90000"/>
        </a:lnSpc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Arial Narrow" pitchFamily="34" charset="0"/>
        </a:defRPr>
      </a:lvl6pPr>
      <a:lvl7pPr marL="1290401" algn="l" defTabSz="965561" rtl="0" fontAlgn="base">
        <a:lnSpc>
          <a:spcPct val="90000"/>
        </a:lnSpc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Arial Narrow" pitchFamily="34" charset="0"/>
        </a:defRPr>
      </a:lvl7pPr>
      <a:lvl8pPr marL="1935602" algn="l" defTabSz="965561" rtl="0" fontAlgn="base">
        <a:lnSpc>
          <a:spcPct val="90000"/>
        </a:lnSpc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Arial Narrow" pitchFamily="34" charset="0"/>
        </a:defRPr>
      </a:lvl8pPr>
      <a:lvl9pPr marL="2580803" algn="l" defTabSz="965561" rtl="0" fontAlgn="base">
        <a:lnSpc>
          <a:spcPct val="90000"/>
        </a:lnSpc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Arial Narrow" pitchFamily="34" charset="0"/>
        </a:defRPr>
      </a:lvl9pPr>
    </p:titleStyle>
    <p:bodyStyle>
      <a:lvl1pPr marL="239711" indent="-239711" algn="l" defTabSz="965561" rtl="0" fontAlgn="base">
        <a:lnSpc>
          <a:spcPct val="90000"/>
        </a:lnSpc>
        <a:spcBef>
          <a:spcPts val="1058"/>
        </a:spcBef>
        <a:spcAft>
          <a:spcPct val="0"/>
        </a:spcAft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3611" indent="-239711" algn="l" defTabSz="965561" rtl="0" fontAlgn="base">
        <a:lnSpc>
          <a:spcPct val="90000"/>
        </a:lnSpc>
        <a:spcBef>
          <a:spcPts val="529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207512" indent="-239711" algn="l" defTabSz="965561" rtl="0" fontAlgn="base">
        <a:lnSpc>
          <a:spcPct val="90000"/>
        </a:lnSpc>
        <a:spcBef>
          <a:spcPts val="529"/>
        </a:spcBef>
        <a:spcAft>
          <a:spcPct val="0"/>
        </a:spcAft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91412" indent="-239711" algn="l" defTabSz="965561" rtl="0" fontAlgn="base">
        <a:lnSpc>
          <a:spcPct val="90000"/>
        </a:lnSpc>
        <a:spcBef>
          <a:spcPts val="529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175313" indent="-239711" algn="l" defTabSz="965561" rtl="0" fontAlgn="base">
        <a:lnSpc>
          <a:spcPct val="90000"/>
        </a:lnSpc>
        <a:spcBef>
          <a:spcPts val="529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661242" indent="-241930" algn="l" defTabSz="967725" rtl="0" eaLnBrk="1" latinLnBrk="0" hangingPunct="1">
        <a:lnSpc>
          <a:spcPct val="90000"/>
        </a:lnSpc>
        <a:spcBef>
          <a:spcPts val="52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145105" indent="-241930" algn="l" defTabSz="967725" rtl="0" eaLnBrk="1" latinLnBrk="0" hangingPunct="1">
        <a:lnSpc>
          <a:spcPct val="90000"/>
        </a:lnSpc>
        <a:spcBef>
          <a:spcPts val="52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628966" indent="-241930" algn="l" defTabSz="967725" rtl="0" eaLnBrk="1" latinLnBrk="0" hangingPunct="1">
        <a:lnSpc>
          <a:spcPct val="90000"/>
        </a:lnSpc>
        <a:spcBef>
          <a:spcPts val="52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112828" indent="-241930" algn="l" defTabSz="967725" rtl="0" eaLnBrk="1" latinLnBrk="0" hangingPunct="1">
        <a:lnSpc>
          <a:spcPct val="90000"/>
        </a:lnSpc>
        <a:spcBef>
          <a:spcPts val="52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6772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83862" algn="l" defTabSz="96772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67725" algn="l" defTabSz="96772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51587" algn="l" defTabSz="96772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35448" algn="l" defTabSz="96772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19310" algn="l" defTabSz="96772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03173" algn="l" defTabSz="96772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387035" algn="l" defTabSz="96772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0898" algn="l" defTabSz="96772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91133" y="384494"/>
            <a:ext cx="11179672" cy="1391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773" tIns="48386" rIns="96773" bIns="4838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91133" y="1915795"/>
            <a:ext cx="11179672" cy="4569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773" tIns="48386" rIns="96773" bIns="4838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1133" y="6674169"/>
            <a:ext cx="2916436" cy="384492"/>
          </a:xfrm>
          <a:prstGeom prst="rect">
            <a:avLst/>
          </a:prstGeom>
        </p:spPr>
        <p:txBody>
          <a:bodyPr vert="horz" lIns="96773" tIns="48386" rIns="96773" bIns="48386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206C24E-9E4F-440C-B1F5-1498FE531FC0}" type="datetime1">
              <a:rPr lang="ru-RU"/>
              <a:pPr>
                <a:defRPr/>
              </a:pPr>
              <a:t>25.08.2023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93642" y="6674169"/>
            <a:ext cx="4374654" cy="384492"/>
          </a:xfrm>
          <a:prstGeom prst="rect">
            <a:avLst/>
          </a:prstGeom>
        </p:spPr>
        <p:txBody>
          <a:bodyPr vert="horz" lIns="96773" tIns="48386" rIns="96773" bIns="48386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3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54369" y="6674169"/>
            <a:ext cx="2916436" cy="384492"/>
          </a:xfrm>
          <a:prstGeom prst="rect">
            <a:avLst/>
          </a:prstGeom>
        </p:spPr>
        <p:txBody>
          <a:bodyPr vert="horz" lIns="96773" tIns="48386" rIns="96773" bIns="48386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21E77E3-E080-4F18-A61A-74239894E5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l" defTabSz="965561" rtl="0" fontAlgn="base">
        <a:lnSpc>
          <a:spcPct val="90000"/>
        </a:lnSpc>
        <a:spcBef>
          <a:spcPct val="0"/>
        </a:spcBef>
        <a:spcAft>
          <a:spcPct val="0"/>
        </a:spcAft>
        <a:defRPr sz="47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65561" rtl="0" fontAlgn="base">
        <a:lnSpc>
          <a:spcPct val="90000"/>
        </a:lnSpc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Arial Narrow" pitchFamily="34" charset="0"/>
        </a:defRPr>
      </a:lvl2pPr>
      <a:lvl3pPr algn="l" defTabSz="965561" rtl="0" fontAlgn="base">
        <a:lnSpc>
          <a:spcPct val="90000"/>
        </a:lnSpc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Arial Narrow" pitchFamily="34" charset="0"/>
        </a:defRPr>
      </a:lvl3pPr>
      <a:lvl4pPr algn="l" defTabSz="965561" rtl="0" fontAlgn="base">
        <a:lnSpc>
          <a:spcPct val="90000"/>
        </a:lnSpc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Arial Narrow" pitchFamily="34" charset="0"/>
        </a:defRPr>
      </a:lvl4pPr>
      <a:lvl5pPr algn="l" defTabSz="965561" rtl="0" fontAlgn="base">
        <a:lnSpc>
          <a:spcPct val="90000"/>
        </a:lnSpc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Arial Narrow" pitchFamily="34" charset="0"/>
        </a:defRPr>
      </a:lvl5pPr>
      <a:lvl6pPr marL="645201" algn="l" defTabSz="965561" rtl="0" fontAlgn="base">
        <a:lnSpc>
          <a:spcPct val="90000"/>
        </a:lnSpc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Arial Narrow" pitchFamily="34" charset="0"/>
        </a:defRPr>
      </a:lvl6pPr>
      <a:lvl7pPr marL="1290401" algn="l" defTabSz="965561" rtl="0" fontAlgn="base">
        <a:lnSpc>
          <a:spcPct val="90000"/>
        </a:lnSpc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Arial Narrow" pitchFamily="34" charset="0"/>
        </a:defRPr>
      </a:lvl7pPr>
      <a:lvl8pPr marL="1935602" algn="l" defTabSz="965561" rtl="0" fontAlgn="base">
        <a:lnSpc>
          <a:spcPct val="90000"/>
        </a:lnSpc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Arial Narrow" pitchFamily="34" charset="0"/>
        </a:defRPr>
      </a:lvl8pPr>
      <a:lvl9pPr marL="2580803" algn="l" defTabSz="965561" rtl="0" fontAlgn="base">
        <a:lnSpc>
          <a:spcPct val="90000"/>
        </a:lnSpc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Arial Narrow" pitchFamily="34" charset="0"/>
        </a:defRPr>
      </a:lvl9pPr>
    </p:titleStyle>
    <p:bodyStyle>
      <a:lvl1pPr marL="239711" indent="-239711" algn="l" defTabSz="965561" rtl="0" fontAlgn="base">
        <a:lnSpc>
          <a:spcPct val="90000"/>
        </a:lnSpc>
        <a:spcBef>
          <a:spcPts val="1058"/>
        </a:spcBef>
        <a:spcAft>
          <a:spcPct val="0"/>
        </a:spcAft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3611" indent="-239711" algn="l" defTabSz="965561" rtl="0" fontAlgn="base">
        <a:lnSpc>
          <a:spcPct val="90000"/>
        </a:lnSpc>
        <a:spcBef>
          <a:spcPts val="529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207512" indent="-239711" algn="l" defTabSz="965561" rtl="0" fontAlgn="base">
        <a:lnSpc>
          <a:spcPct val="90000"/>
        </a:lnSpc>
        <a:spcBef>
          <a:spcPts val="529"/>
        </a:spcBef>
        <a:spcAft>
          <a:spcPct val="0"/>
        </a:spcAft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91412" indent="-239711" algn="l" defTabSz="965561" rtl="0" fontAlgn="base">
        <a:lnSpc>
          <a:spcPct val="90000"/>
        </a:lnSpc>
        <a:spcBef>
          <a:spcPts val="529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175313" indent="-239711" algn="l" defTabSz="965561" rtl="0" fontAlgn="base">
        <a:lnSpc>
          <a:spcPct val="90000"/>
        </a:lnSpc>
        <a:spcBef>
          <a:spcPts val="529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661242" indent="-241930" algn="l" defTabSz="967725" rtl="0" eaLnBrk="1" latinLnBrk="0" hangingPunct="1">
        <a:lnSpc>
          <a:spcPct val="90000"/>
        </a:lnSpc>
        <a:spcBef>
          <a:spcPts val="52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145105" indent="-241930" algn="l" defTabSz="967725" rtl="0" eaLnBrk="1" latinLnBrk="0" hangingPunct="1">
        <a:lnSpc>
          <a:spcPct val="90000"/>
        </a:lnSpc>
        <a:spcBef>
          <a:spcPts val="52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628966" indent="-241930" algn="l" defTabSz="967725" rtl="0" eaLnBrk="1" latinLnBrk="0" hangingPunct="1">
        <a:lnSpc>
          <a:spcPct val="90000"/>
        </a:lnSpc>
        <a:spcBef>
          <a:spcPts val="52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112828" indent="-241930" algn="l" defTabSz="967725" rtl="0" eaLnBrk="1" latinLnBrk="0" hangingPunct="1">
        <a:lnSpc>
          <a:spcPct val="90000"/>
        </a:lnSpc>
        <a:spcBef>
          <a:spcPts val="52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6772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83862" algn="l" defTabSz="96772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67725" algn="l" defTabSz="96772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51587" algn="l" defTabSz="96772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35448" algn="l" defTabSz="96772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19310" algn="l" defTabSz="96772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03173" algn="l" defTabSz="96772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387035" algn="l" defTabSz="96772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0898" algn="l" defTabSz="96772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9AB9A0C-B0A0-4540-9D76-692271C26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133" y="383382"/>
            <a:ext cx="11179672" cy="1391841"/>
          </a:xfrm>
          <a:prstGeom prst="rect">
            <a:avLst/>
          </a:prstGeom>
        </p:spPr>
        <p:txBody>
          <a:bodyPr vert="horz" lIns="96773" tIns="48386" rIns="96773" bIns="48386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5DAEDF9C-A77A-4533-9AEE-4231EEC701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1133" y="1916905"/>
            <a:ext cx="11179672" cy="4568906"/>
          </a:xfrm>
          <a:prstGeom prst="rect">
            <a:avLst/>
          </a:prstGeom>
        </p:spPr>
        <p:txBody>
          <a:bodyPr vert="horz" lIns="96773" tIns="48386" rIns="96773" bIns="48386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BB536B3-5D13-4633-AAA8-518B417A31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1133" y="6674168"/>
            <a:ext cx="2916436" cy="383382"/>
          </a:xfrm>
          <a:prstGeom prst="rect">
            <a:avLst/>
          </a:prstGeom>
        </p:spPr>
        <p:txBody>
          <a:bodyPr vert="horz" lIns="96773" tIns="48386" rIns="96773" bIns="48386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B0A843-71AF-41C6-827A-A50A430DC62E}" type="datetime1">
              <a:rPr lang="ru-RU" smtClean="0"/>
              <a:pPr/>
              <a:t>25.08.2023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1291C3D-9645-4362-AC1A-0BB073A20E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93642" y="6674168"/>
            <a:ext cx="4374654" cy="383382"/>
          </a:xfrm>
          <a:prstGeom prst="rect">
            <a:avLst/>
          </a:prstGeom>
        </p:spPr>
        <p:txBody>
          <a:bodyPr vert="horz" lIns="96773" tIns="48386" rIns="96773" bIns="48386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CD0B32C-A612-4274-AD0E-AA161C1CD0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54370" y="6674168"/>
            <a:ext cx="2916436" cy="383382"/>
          </a:xfrm>
          <a:prstGeom prst="rect">
            <a:avLst/>
          </a:prstGeom>
        </p:spPr>
        <p:txBody>
          <a:bodyPr vert="horz" lIns="96773" tIns="48386" rIns="96773" bIns="48386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C7731D-3FCF-44AC-9CA4-93940B1487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2452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 dt="0"/>
  <p:txStyles>
    <p:titleStyle>
      <a:lvl1pPr algn="l" defTabSz="967725" rtl="0" eaLnBrk="1" latinLnBrk="0" hangingPunct="1">
        <a:lnSpc>
          <a:spcPct val="90000"/>
        </a:lnSpc>
        <a:spcBef>
          <a:spcPct val="0"/>
        </a:spcBef>
        <a:buNone/>
        <a:defRPr sz="4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1930" indent="-241930" algn="l" defTabSz="967725" rtl="0" eaLnBrk="1" latinLnBrk="0" hangingPunct="1">
        <a:lnSpc>
          <a:spcPct val="90000"/>
        </a:lnSpc>
        <a:spcBef>
          <a:spcPts val="1058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5793" indent="-241930" algn="l" defTabSz="967725" rtl="0" eaLnBrk="1" latinLnBrk="0" hangingPunct="1">
        <a:lnSpc>
          <a:spcPct val="90000"/>
        </a:lnSpc>
        <a:spcBef>
          <a:spcPts val="529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09655" indent="-241930" algn="l" defTabSz="967725" rtl="0" eaLnBrk="1" latinLnBrk="0" hangingPunct="1">
        <a:lnSpc>
          <a:spcPct val="90000"/>
        </a:lnSpc>
        <a:spcBef>
          <a:spcPts val="529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93518" indent="-241930" algn="l" defTabSz="967725" rtl="0" eaLnBrk="1" latinLnBrk="0" hangingPunct="1">
        <a:lnSpc>
          <a:spcPct val="90000"/>
        </a:lnSpc>
        <a:spcBef>
          <a:spcPts val="52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177380" indent="-241930" algn="l" defTabSz="967725" rtl="0" eaLnBrk="1" latinLnBrk="0" hangingPunct="1">
        <a:lnSpc>
          <a:spcPct val="90000"/>
        </a:lnSpc>
        <a:spcBef>
          <a:spcPts val="52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661242" indent="-241930" algn="l" defTabSz="967725" rtl="0" eaLnBrk="1" latinLnBrk="0" hangingPunct="1">
        <a:lnSpc>
          <a:spcPct val="90000"/>
        </a:lnSpc>
        <a:spcBef>
          <a:spcPts val="52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145105" indent="-241930" algn="l" defTabSz="967725" rtl="0" eaLnBrk="1" latinLnBrk="0" hangingPunct="1">
        <a:lnSpc>
          <a:spcPct val="90000"/>
        </a:lnSpc>
        <a:spcBef>
          <a:spcPts val="52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628966" indent="-241930" algn="l" defTabSz="967725" rtl="0" eaLnBrk="1" latinLnBrk="0" hangingPunct="1">
        <a:lnSpc>
          <a:spcPct val="90000"/>
        </a:lnSpc>
        <a:spcBef>
          <a:spcPts val="52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112828" indent="-241930" algn="l" defTabSz="967725" rtl="0" eaLnBrk="1" latinLnBrk="0" hangingPunct="1">
        <a:lnSpc>
          <a:spcPct val="90000"/>
        </a:lnSpc>
        <a:spcBef>
          <a:spcPts val="52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6772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83862" algn="l" defTabSz="96772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67725" algn="l" defTabSz="96772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51587" algn="l" defTabSz="96772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35448" algn="l" defTabSz="96772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19310" algn="l" defTabSz="96772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03173" algn="l" defTabSz="96772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387035" algn="l" defTabSz="96772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0898" algn="l" defTabSz="96772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microsoft.com/office/2007/relationships/diagramDrawing" Target="../diagrams/drawing2.xml"/><Relationship Id="rId3" Type="http://schemas.openxmlformats.org/officeDocument/2006/relationships/diagramData" Target="../diagrams/data1.xml"/><Relationship Id="rId7" Type="http://schemas.openxmlformats.org/officeDocument/2006/relationships/image" Target="../media/image50.png"/><Relationship Id="rId12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microsoft.com/office/2007/relationships/diagramDrawing" Target="../diagrams/drawing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10.png"/><Relationship Id="rId7" Type="http://schemas.openxmlformats.org/officeDocument/2006/relationships/image" Target="../media/image5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10.png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60.gif"/><Relationship Id="rId9" Type="http://schemas.microsoft.com/office/2007/relationships/diagramDrawing" Target="../diagrams/drawing3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diagramData" Target="../diagrams/data4.xml"/><Relationship Id="rId7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9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3.jpeg"/><Relationship Id="rId5" Type="http://schemas.openxmlformats.org/officeDocument/2006/relationships/image" Target="../media/image62.png"/><Relationship Id="rId4" Type="http://schemas.openxmlformats.org/officeDocument/2006/relationships/hyperlink" Target="mailto:stop_nagruzka@obrnadzor.gov.ru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8.png"/><Relationship Id="rId7" Type="http://schemas.openxmlformats.org/officeDocument/2006/relationships/diagramColors" Target="../diagrams/colors5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9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10" Type="http://schemas.microsoft.com/office/2007/relationships/diagramDrawing" Target="../diagrams/drawing5.xml"/><Relationship Id="rId4" Type="http://schemas.openxmlformats.org/officeDocument/2006/relationships/diagramData" Target="../diagrams/data5.xml"/><Relationship Id="rId9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0.png"/><Relationship Id="rId4" Type="http://schemas.openxmlformats.org/officeDocument/2006/relationships/image" Target="../media/image7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0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77.jpeg"/><Relationship Id="rId4" Type="http://schemas.openxmlformats.org/officeDocument/2006/relationships/image" Target="../media/image7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8.png"/><Relationship Id="rId7" Type="http://schemas.openxmlformats.org/officeDocument/2006/relationships/image" Target="../media/image8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5" Type="http://schemas.openxmlformats.org/officeDocument/2006/relationships/image" Target="../media/image65.jpeg"/><Relationship Id="rId10" Type="http://schemas.openxmlformats.org/officeDocument/2006/relationships/image" Target="../media/image84.png"/><Relationship Id="rId4" Type="http://schemas.openxmlformats.org/officeDocument/2006/relationships/image" Target="../media/image79.png"/><Relationship Id="rId9" Type="http://schemas.openxmlformats.org/officeDocument/2006/relationships/image" Target="../media/image8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10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3" Type="http://schemas.openxmlformats.org/officeDocument/2006/relationships/image" Target="../media/image21.jpeg"/><Relationship Id="rId21" Type="http://schemas.openxmlformats.org/officeDocument/2006/relationships/image" Target="../media/image39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19" Type="http://schemas.openxmlformats.org/officeDocument/2006/relationships/image" Target="../media/image37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Relationship Id="rId22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41.png"/><Relationship Id="rId7" Type="http://schemas.openxmlformats.org/officeDocument/2006/relationships/image" Target="../media/image3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8.png"/><Relationship Id="rId10" Type="http://schemas.openxmlformats.org/officeDocument/2006/relationships/image" Target="../media/image10.png"/><Relationship Id="rId4" Type="http://schemas.openxmlformats.org/officeDocument/2006/relationships/image" Target="../media/image34.png"/><Relationship Id="rId9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43.jpe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4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5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0" y="0"/>
            <a:ext cx="12961938" cy="72009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25000"/>
                  <a:lumOff val="7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129030" tIns="64514" rIns="129030" bIns="64514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9" name="Picture 4" descr="D:\Архив\Разное\Картинки\map_russia_saratov_region 1.png">
            <a:extLst>
              <a:ext uri="{FF2B5EF4-FFF2-40B4-BE49-F238E27FC236}">
                <a16:creationId xmlns="" xmlns:a16="http://schemas.microsoft.com/office/drawing/2014/main" id="{AF127D80-A1D6-4E76-AC35-F8384500D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8560" y="528380"/>
            <a:ext cx="12159890" cy="6673233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A9D0A0E6-8A96-4B4A-AB54-554D85E39B5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4692" y="1"/>
            <a:ext cx="532391" cy="907451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DC5E276C-D279-47B5-ADAF-BD1B75E1E4BE}"/>
              </a:ext>
            </a:extLst>
          </p:cNvPr>
          <p:cNvSpPr/>
          <p:nvPr/>
        </p:nvSpPr>
        <p:spPr>
          <a:xfrm>
            <a:off x="907915" y="230581"/>
            <a:ext cx="3490263" cy="713278"/>
          </a:xfrm>
          <a:prstGeom prst="rect">
            <a:avLst/>
          </a:prstGeom>
        </p:spPr>
        <p:txBody>
          <a:bodyPr wrap="none" lIns="96780" tIns="48390" rIns="96780" bIns="4839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PT Astra Serif" pitchFamily="18" charset="-52"/>
                <a:ea typeface="PT Astra Serif" pitchFamily="18" charset="-52"/>
              </a:rPr>
              <a:t>ПРАВИТЕЛЬСТВО</a:t>
            </a:r>
          </a:p>
          <a:p>
            <a:r>
              <a:rPr lang="ru-RU" sz="2000" b="1" dirty="0">
                <a:solidFill>
                  <a:schemeClr val="bg1"/>
                </a:solidFill>
                <a:latin typeface="PT Astra Serif" pitchFamily="18" charset="-52"/>
                <a:ea typeface="PT Astra Serif" pitchFamily="18" charset="-52"/>
              </a:rPr>
              <a:t>САРАТОВСКОЙ ОБЛАСТИ</a:t>
            </a:r>
            <a:endParaRPr lang="en-US" sz="2000" b="1" dirty="0">
              <a:solidFill>
                <a:schemeClr val="bg1"/>
              </a:solidFill>
              <a:latin typeface="PT Astra Serif" pitchFamily="18" charset="-52"/>
              <a:ea typeface="PT Astra Serif" pitchFamily="18" charset="-52"/>
            </a:endParaRP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7731D-3FCF-44AC-9CA4-93940B1487D9}" type="slidenum">
              <a:rPr lang="ru-RU" smtClean="0"/>
              <a:pPr/>
              <a:t>1</a:t>
            </a:fld>
            <a:endParaRPr lang="ru-RU"/>
          </a:p>
        </p:txBody>
      </p:sp>
      <p:pic>
        <p:nvPicPr>
          <p:cNvPr id="16" name="Рисунок 15" descr="ЭЛЕМЕНТЫ ПРЕЗЕНТАЦИИ-07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8824" y="5529276"/>
            <a:ext cx="2715180" cy="1442439"/>
          </a:xfrm>
          <a:prstGeom prst="rect">
            <a:avLst/>
          </a:prstGeom>
        </p:spPr>
      </p:pic>
      <p:pic>
        <p:nvPicPr>
          <p:cNvPr id="17" name="Рисунок 16" descr="ЭЛЕМЕНТЫ ПРЕЗЕНТАЦИИ-1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06890">
            <a:off x="6176168" y="-461635"/>
            <a:ext cx="8372074" cy="6194092"/>
          </a:xfrm>
          <a:prstGeom prst="rect">
            <a:avLst/>
          </a:prstGeom>
        </p:spPr>
      </p:pic>
      <p:pic>
        <p:nvPicPr>
          <p:cNvPr id="18" name="Рисунок 17" descr="ЭЛЕМЕНТЫ ПРЕЗЕНТАЦИИ-11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102986">
            <a:off x="-2100554" y="2972548"/>
            <a:ext cx="8583636" cy="4992495"/>
          </a:xfrm>
          <a:prstGeom prst="rect">
            <a:avLst/>
          </a:prstGeom>
        </p:spPr>
      </p:pic>
      <p:pic>
        <p:nvPicPr>
          <p:cNvPr id="19" name="Рисунок 18" descr="ЭЛЕМЕНТЫ ПРЕЗЕНТАЦИИ-1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05839" y="2243128"/>
            <a:ext cx="11558765" cy="8551770"/>
          </a:xfrm>
          <a:prstGeom prst="rect">
            <a:avLst/>
          </a:prstGeom>
        </p:spPr>
      </p:pic>
      <p:pic>
        <p:nvPicPr>
          <p:cNvPr id="21" name="Рисунок 20" descr="ЭЛЕМЕНТЫ ПРЕЗЕНТАЦИИ-11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3581" y="-1185896"/>
            <a:ext cx="9717341" cy="6357982"/>
          </a:xfrm>
          <a:prstGeom prst="rect">
            <a:avLst/>
          </a:prstGeom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80639" y="957244"/>
            <a:ext cx="5384639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TextBox 14"/>
          <p:cNvSpPr txBox="1"/>
          <p:nvPr/>
        </p:nvSpPr>
        <p:spPr>
          <a:xfrm>
            <a:off x="4623581" y="2100252"/>
            <a:ext cx="407196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3">
                    <a:lumMod val="10000"/>
                  </a:schemeClr>
                </a:solidFill>
              </a:rPr>
              <a:t>ОБЛАСТНОЙ </a:t>
            </a:r>
          </a:p>
          <a:p>
            <a:pPr algn="ctr"/>
            <a:r>
              <a:rPr lang="ru-RU" sz="2800" b="1" dirty="0" smtClean="0">
                <a:solidFill>
                  <a:schemeClr val="accent3">
                    <a:lumMod val="10000"/>
                  </a:schemeClr>
                </a:solidFill>
              </a:rPr>
              <a:t>ОБРАЗОВАТЕЛЬНЫЙ ФОРУМ</a:t>
            </a:r>
          </a:p>
          <a:p>
            <a:pPr algn="ctr"/>
            <a:endParaRPr lang="ru-RU" sz="2800" dirty="0" smtClean="0">
              <a:solidFill>
                <a:srgbClr val="C0000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ПРО.ОБРАЗОВАНИЕ 64.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ВЕКТОРЫ РАЗВИТИЯ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37565" y="6315094"/>
            <a:ext cx="5715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i="1" dirty="0" smtClean="0">
                <a:solidFill>
                  <a:schemeClr val="bg1"/>
                </a:solidFill>
              </a:rPr>
              <a:t>Заместитель </a:t>
            </a:r>
            <a:r>
              <a:rPr lang="ru-RU" sz="1800" i="1" dirty="0" smtClean="0">
                <a:solidFill>
                  <a:schemeClr val="bg1"/>
                </a:solidFill>
              </a:rPr>
              <a:t> </a:t>
            </a:r>
            <a:r>
              <a:rPr lang="ru-RU" sz="1800" i="1" dirty="0" smtClean="0">
                <a:solidFill>
                  <a:schemeClr val="bg1"/>
                </a:solidFill>
              </a:rPr>
              <a:t>Председателя Правительства области – министр образования области М.И. Орлов </a:t>
            </a:r>
            <a:endParaRPr lang="ru-RU" sz="18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80103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55688" y="146686"/>
            <a:ext cx="11328194" cy="1240155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25000"/>
                  <a:lumOff val="7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129030" tIns="64514" rIns="129030" bIns="64514"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4" name="Параллелограмм 3"/>
          <p:cNvSpPr/>
          <p:nvPr/>
        </p:nvSpPr>
        <p:spPr>
          <a:xfrm>
            <a:off x="0" y="146686"/>
            <a:ext cx="1971295" cy="1480185"/>
          </a:xfrm>
          <a:prstGeom prst="parallelogram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030" tIns="64514" rIns="129030" bIns="64514" anchor="ctr"/>
          <a:lstStyle/>
          <a:p>
            <a:pPr algn="ctr">
              <a:defRPr/>
            </a:pPr>
            <a:endParaRPr lang="ru-RU" dirty="0"/>
          </a:p>
        </p:txBody>
      </p:sp>
      <p:pic>
        <p:nvPicPr>
          <p:cNvPr id="12292" name="Picture 2" descr="Z:\Кожевникова А. А\инфографика\ГПиН\логотип Года педагога и наставника_Золотой-PhotoRoom.png-PhotoRoom.png"/>
          <p:cNvPicPr>
            <a:picLocks noChangeAspect="1" noChangeArrowheads="1"/>
          </p:cNvPicPr>
          <p:nvPr/>
        </p:nvPicPr>
        <p:blipFill>
          <a:blip r:embed="rId2" cstate="print"/>
          <a:srcRect l="14597" t="22121" r="14203" b="20737"/>
          <a:stretch>
            <a:fillRect/>
          </a:stretch>
        </p:blipFill>
        <p:spPr bwMode="auto">
          <a:xfrm>
            <a:off x="810122" y="0"/>
            <a:ext cx="2200829" cy="1395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араллелограмм 5"/>
          <p:cNvSpPr/>
          <p:nvPr/>
        </p:nvSpPr>
        <p:spPr>
          <a:xfrm>
            <a:off x="11112162" y="0"/>
            <a:ext cx="1849777" cy="1386840"/>
          </a:xfrm>
          <a:prstGeom prst="parallelogram">
            <a:avLst/>
          </a:prstGeom>
          <a:solidFill>
            <a:srgbClr val="588AB8">
              <a:alpha val="9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030" tIns="64514" rIns="129030" bIns="64514"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2294" name="TextBox 30"/>
          <p:cNvSpPr txBox="1">
            <a:spLocks noChangeArrowheads="1"/>
          </p:cNvSpPr>
          <p:nvPr/>
        </p:nvSpPr>
        <p:spPr bwMode="auto">
          <a:xfrm>
            <a:off x="2734160" y="482283"/>
            <a:ext cx="7999945" cy="904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9040" tIns="64520" rIns="129040" bIns="64520">
            <a:spAutoFit/>
          </a:bodyPr>
          <a:lstStyle/>
          <a:p>
            <a:pPr algn="ctr"/>
            <a:r>
              <a:rPr lang="ru-RU" b="1">
                <a:solidFill>
                  <a:schemeClr val="bg1"/>
                </a:solidFill>
                <a:latin typeface="PT Astra Serif" pitchFamily="18" charset="-52"/>
                <a:ea typeface="PT Astra Serif" pitchFamily="18" charset="-52"/>
                <a:cs typeface="PT Astra Serif" pitchFamily="18" charset="-52"/>
              </a:rPr>
              <a:t>АККРЕДИТАЦИОННЫЙ  МОНИТОРИНГ</a:t>
            </a:r>
          </a:p>
          <a:p>
            <a:pPr algn="ctr"/>
            <a:r>
              <a:rPr lang="ru-RU" b="1">
                <a:solidFill>
                  <a:schemeClr val="bg1"/>
                </a:solidFill>
                <a:latin typeface="PT Astra Serif" pitchFamily="18" charset="-52"/>
                <a:ea typeface="PT Astra Serif" pitchFamily="18" charset="-52"/>
                <a:cs typeface="PT Astra Serif" pitchFamily="18" charset="-52"/>
              </a:rPr>
              <a:t>ШКОЛА/СПО</a:t>
            </a:r>
          </a:p>
        </p:txBody>
      </p:sp>
      <p:cxnSp>
        <p:nvCxnSpPr>
          <p:cNvPr id="97" name="Прямая соединительная линия 96"/>
          <p:cNvCxnSpPr/>
          <p:nvPr/>
        </p:nvCxnSpPr>
        <p:spPr>
          <a:xfrm>
            <a:off x="6784765" y="7643179"/>
            <a:ext cx="5974643" cy="22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6" name="Рисунок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41696" y="0"/>
            <a:ext cx="1316448" cy="1300163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  <p:grpSp>
        <p:nvGrpSpPr>
          <p:cNvPr id="2" name="Группа 141"/>
          <p:cNvGrpSpPr>
            <a:grpSpLocks/>
          </p:cNvGrpSpPr>
          <p:nvPr/>
        </p:nvGrpSpPr>
        <p:grpSpPr bwMode="auto">
          <a:xfrm>
            <a:off x="135021" y="1753554"/>
            <a:ext cx="11679246" cy="4770477"/>
            <a:chOff x="761978" y="1251857"/>
            <a:chExt cx="8239178" cy="3408396"/>
          </a:xfrm>
        </p:grpSpPr>
        <p:sp>
          <p:nvSpPr>
            <p:cNvPr id="110" name="Прямоугольник 45"/>
            <p:cNvSpPr/>
            <p:nvPr/>
          </p:nvSpPr>
          <p:spPr bwMode="auto">
            <a:xfrm>
              <a:off x="1028680" y="2857249"/>
              <a:ext cx="5757900" cy="439798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>
              <a:spAutoFit/>
            </a:bodyPr>
            <a:lstStyle/>
            <a:p>
              <a:pPr algn="just">
                <a:defRPr/>
              </a:pPr>
              <a:r>
                <a:rPr lang="en-US" sz="2000" dirty="0" err="1"/>
                <a:t>Направление</a:t>
              </a:r>
              <a:r>
                <a:rPr lang="en-US" sz="2000" dirty="0"/>
                <a:t> </a:t>
              </a:r>
              <a:r>
                <a:rPr lang="ru-RU" sz="2000" dirty="0" err="1"/>
                <a:t>Рособрнадзором</a:t>
              </a:r>
              <a:r>
                <a:rPr lang="en-US" sz="2000" dirty="0"/>
                <a:t> </a:t>
              </a:r>
              <a:r>
                <a:rPr lang="en-US" sz="2000" dirty="0" err="1"/>
                <a:t>подготовленного</a:t>
              </a:r>
              <a:r>
                <a:rPr lang="en-US" sz="2000" dirty="0"/>
                <a:t> </a:t>
              </a:r>
              <a:r>
                <a:rPr lang="en-US" sz="2000" dirty="0" err="1"/>
                <a:t>Итогового</a:t>
              </a:r>
              <a:r>
                <a:rPr lang="en-US" sz="2000" dirty="0"/>
                <a:t> </a:t>
              </a:r>
              <a:r>
                <a:rPr lang="en-US" sz="2000" dirty="0" err="1"/>
                <a:t>отчета</a:t>
              </a:r>
              <a:r>
                <a:rPr lang="en-US" sz="2000" dirty="0"/>
                <a:t> в </a:t>
              </a:r>
              <a:r>
                <a:rPr lang="en-US" sz="2000" dirty="0" err="1"/>
                <a:t>Министерство</a:t>
              </a:r>
              <a:r>
                <a:rPr lang="en-US" sz="2000" dirty="0"/>
                <a:t> </a:t>
              </a:r>
              <a:r>
                <a:rPr lang="en-US" sz="2000" dirty="0" err="1"/>
                <a:t>просвещения</a:t>
              </a:r>
              <a:r>
                <a:rPr lang="en-US" sz="2000" dirty="0"/>
                <a:t> </a:t>
              </a:r>
              <a:r>
                <a:rPr lang="ru-RU" sz="2000" dirty="0"/>
                <a:t>РФ </a:t>
              </a:r>
              <a:r>
                <a:rPr lang="en-US" sz="2000" dirty="0"/>
                <a:t>и </a:t>
              </a:r>
              <a:r>
                <a:rPr lang="en-US" sz="2000" dirty="0" err="1"/>
                <a:t>Министерство</a:t>
              </a:r>
              <a:r>
                <a:rPr lang="en-US" sz="2000" dirty="0"/>
                <a:t> </a:t>
              </a:r>
              <a:r>
                <a:rPr lang="en-US" sz="2000" dirty="0" err="1"/>
                <a:t>науки</a:t>
              </a:r>
              <a:r>
                <a:rPr lang="en-US" sz="2000" dirty="0"/>
                <a:t> и </a:t>
              </a:r>
              <a:r>
                <a:rPr lang="en-US" sz="2000" dirty="0" err="1"/>
                <a:t>высшего</a:t>
              </a:r>
              <a:r>
                <a:rPr lang="en-US" sz="2000" dirty="0"/>
                <a:t> </a:t>
              </a:r>
              <a:r>
                <a:rPr lang="en-US" sz="2000" dirty="0" err="1"/>
                <a:t>образования</a:t>
              </a:r>
              <a:r>
                <a:rPr lang="en-US" sz="2000" dirty="0"/>
                <a:t> </a:t>
              </a:r>
              <a:r>
                <a:rPr lang="ru-RU" sz="2000" dirty="0"/>
                <a:t>РФ</a:t>
              </a:r>
            </a:p>
          </p:txBody>
        </p:sp>
        <p:sp>
          <p:nvSpPr>
            <p:cNvPr id="111" name="Равнобедренный треугольник 9"/>
            <p:cNvSpPr/>
            <p:nvPr/>
          </p:nvSpPr>
          <p:spPr bwMode="auto">
            <a:xfrm rot="5400000">
              <a:off x="681752" y="2068865"/>
              <a:ext cx="430328" cy="152401"/>
            </a:xfrm>
            <a:prstGeom prst="triangle">
              <a:avLst>
                <a:gd name="adj" fmla="val 50000"/>
              </a:avLst>
            </a:prstGeom>
            <a:solidFill>
              <a:srgbClr val="8A8A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12" name="Прямоугольник 46"/>
            <p:cNvSpPr/>
            <p:nvPr/>
          </p:nvSpPr>
          <p:spPr bwMode="auto">
            <a:xfrm>
              <a:off x="952479" y="4000555"/>
              <a:ext cx="6048414" cy="659698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>
              <a:spAutoFit/>
            </a:bodyPr>
            <a:lstStyle/>
            <a:p>
              <a:pPr algn="just">
                <a:defRPr/>
              </a:pPr>
              <a:r>
                <a:rPr lang="en-US" sz="2000" dirty="0" err="1"/>
                <a:t>Размещение</a:t>
              </a:r>
              <a:r>
                <a:rPr lang="en-US" sz="2000" dirty="0"/>
                <a:t> </a:t>
              </a:r>
              <a:r>
                <a:rPr lang="en-US" sz="2000" dirty="0" err="1"/>
                <a:t>Итогового</a:t>
              </a:r>
              <a:r>
                <a:rPr lang="en-US" sz="2000" dirty="0"/>
                <a:t> </a:t>
              </a:r>
              <a:r>
                <a:rPr lang="en-US" sz="2000" dirty="0" err="1"/>
                <a:t>отчета</a:t>
              </a:r>
              <a:r>
                <a:rPr lang="en-US" sz="2000" dirty="0"/>
                <a:t> </a:t>
              </a:r>
              <a:r>
                <a:rPr lang="en-US" sz="2000" dirty="0" err="1"/>
                <a:t>на</a:t>
              </a:r>
              <a:r>
                <a:rPr lang="en-US" sz="2000" dirty="0"/>
                <a:t> </a:t>
              </a:r>
              <a:r>
                <a:rPr lang="en-US" sz="2000" dirty="0" err="1"/>
                <a:t>официальных</a:t>
              </a:r>
              <a:r>
                <a:rPr lang="en-US" sz="2000" dirty="0"/>
                <a:t> </a:t>
              </a:r>
              <a:r>
                <a:rPr lang="en-US" sz="2000" dirty="0" err="1"/>
                <a:t>сайтах</a:t>
              </a:r>
              <a:r>
                <a:rPr lang="en-US" sz="2000" dirty="0"/>
                <a:t> </a:t>
              </a:r>
              <a:r>
                <a:rPr lang="ru-RU" sz="2000" dirty="0" err="1"/>
                <a:t>Рособрнадзора</a:t>
              </a:r>
              <a:r>
                <a:rPr lang="en-US" sz="2000" dirty="0"/>
                <a:t>, </a:t>
              </a:r>
              <a:r>
                <a:rPr lang="en-US" sz="2000" dirty="0" err="1"/>
                <a:t>Министерства</a:t>
              </a:r>
              <a:r>
                <a:rPr lang="en-US" sz="2000" dirty="0"/>
                <a:t> </a:t>
              </a:r>
              <a:r>
                <a:rPr lang="en-US" sz="2000" dirty="0" err="1"/>
                <a:t>просвещения</a:t>
              </a:r>
              <a:r>
                <a:rPr lang="en-US" sz="2000" dirty="0"/>
                <a:t> </a:t>
              </a:r>
              <a:r>
                <a:rPr lang="ru-RU" sz="2000" dirty="0"/>
                <a:t>РФ </a:t>
              </a:r>
              <a:r>
                <a:rPr lang="en-US" sz="2000" dirty="0"/>
                <a:t>и </a:t>
              </a:r>
              <a:r>
                <a:rPr lang="en-US" sz="2000" dirty="0" err="1"/>
                <a:t>Министерства</a:t>
              </a:r>
              <a:r>
                <a:rPr lang="en-US" sz="2000" dirty="0"/>
                <a:t> </a:t>
              </a:r>
              <a:r>
                <a:rPr lang="en-US" sz="2000" dirty="0" err="1"/>
                <a:t>науки</a:t>
              </a:r>
              <a:r>
                <a:rPr lang="en-US" sz="2000" dirty="0"/>
                <a:t> и </a:t>
              </a:r>
              <a:r>
                <a:rPr lang="en-US" sz="2000" dirty="0" err="1"/>
                <a:t>высшего</a:t>
              </a:r>
              <a:r>
                <a:rPr lang="en-US" sz="2000" dirty="0"/>
                <a:t> </a:t>
              </a:r>
              <a:r>
                <a:rPr lang="en-US" sz="2000" dirty="0" err="1"/>
                <a:t>образования</a:t>
              </a:r>
              <a:r>
                <a:rPr lang="en-US" sz="2000" dirty="0"/>
                <a:t> </a:t>
              </a:r>
              <a:r>
                <a:rPr lang="ru-RU" sz="2000" dirty="0"/>
                <a:t>РФ</a:t>
              </a:r>
              <a:r>
                <a:rPr lang="en-US" sz="2000" dirty="0"/>
                <a:t> в </a:t>
              </a:r>
              <a:r>
                <a:rPr lang="en-US" sz="2000" dirty="0" err="1"/>
                <a:t>информационно-телекоммуникационной</a:t>
              </a:r>
              <a:r>
                <a:rPr lang="en-US" sz="2000" dirty="0"/>
                <a:t> </a:t>
              </a:r>
              <a:r>
                <a:rPr lang="en-US" sz="2000" dirty="0" err="1"/>
                <a:t>сети</a:t>
              </a:r>
              <a:r>
                <a:rPr lang="en-US" sz="2000" dirty="0"/>
                <a:t> </a:t>
              </a:r>
              <a:r>
                <a:rPr lang="ru-RU" sz="2000" dirty="0"/>
                <a:t>«</a:t>
              </a:r>
              <a:r>
                <a:rPr lang="en-US" sz="2000" dirty="0" err="1"/>
                <a:t>Интернет</a:t>
              </a:r>
              <a:r>
                <a:rPr lang="ru-RU" sz="2000" dirty="0"/>
                <a:t>»</a:t>
              </a:r>
              <a:endParaRPr lang="ru-RU" sz="1400" spc="-1" dirty="0">
                <a:latin typeface="Arial"/>
              </a:endParaRPr>
            </a:p>
          </p:txBody>
        </p:sp>
        <p:sp>
          <p:nvSpPr>
            <p:cNvPr id="113" name="Равнобедренный треугольник 10"/>
            <p:cNvSpPr/>
            <p:nvPr/>
          </p:nvSpPr>
          <p:spPr bwMode="auto">
            <a:xfrm rot="5400000">
              <a:off x="681753" y="2499192"/>
              <a:ext cx="430327" cy="152401"/>
            </a:xfrm>
            <a:prstGeom prst="triangle">
              <a:avLst>
                <a:gd name="adj" fmla="val 50000"/>
              </a:avLst>
            </a:prstGeom>
            <a:solidFill>
              <a:srgbClr val="8A8A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14" name="Прямоугольник 47"/>
            <p:cNvSpPr/>
            <p:nvPr/>
          </p:nvSpPr>
          <p:spPr bwMode="auto">
            <a:xfrm>
              <a:off x="1211244" y="3500359"/>
              <a:ext cx="5670586" cy="439798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>
              <a:spAutoFit/>
            </a:bodyPr>
            <a:lstStyle/>
            <a:p>
              <a:pPr algn="just">
                <a:defRPr/>
              </a:pPr>
              <a:r>
                <a:rPr lang="en-US" sz="2000" b="1" dirty="0" err="1"/>
                <a:t>Подготовка</a:t>
              </a:r>
              <a:r>
                <a:rPr lang="en-US" sz="2000" b="1" dirty="0"/>
                <a:t> </a:t>
              </a:r>
              <a:r>
                <a:rPr lang="en-US" sz="2000" b="1" dirty="0" err="1"/>
                <a:t>на</a:t>
              </a:r>
              <a:r>
                <a:rPr lang="en-US" sz="2000" b="1" dirty="0"/>
                <a:t> </a:t>
              </a:r>
              <a:r>
                <a:rPr lang="en-US" sz="2000" b="1" dirty="0" err="1"/>
                <a:t>основании</a:t>
              </a:r>
              <a:r>
                <a:rPr lang="en-US" sz="2000" b="1" dirty="0"/>
                <a:t> </a:t>
              </a:r>
              <a:r>
                <a:rPr lang="en-US" sz="2000" b="1" dirty="0" err="1"/>
                <a:t>полученного</a:t>
              </a:r>
              <a:r>
                <a:rPr lang="en-US" sz="2000" b="1" dirty="0"/>
                <a:t> </a:t>
              </a:r>
              <a:r>
                <a:rPr lang="en-US" sz="2000" b="1" dirty="0" err="1"/>
                <a:t>Итогового</a:t>
              </a:r>
              <a:r>
                <a:rPr lang="en-US" sz="2000" b="1" dirty="0"/>
                <a:t> </a:t>
              </a:r>
              <a:r>
                <a:rPr lang="en-US" sz="2000" b="1" dirty="0" err="1"/>
                <a:t>отчета</a:t>
              </a:r>
              <a:r>
                <a:rPr lang="en-US" sz="2000" b="1" dirty="0"/>
                <a:t> </a:t>
              </a:r>
              <a:r>
                <a:rPr lang="en-US" sz="2000" b="1" dirty="0" err="1"/>
                <a:t>рекомендаций</a:t>
              </a:r>
              <a:r>
                <a:rPr lang="ru-RU" sz="2000" b="1" dirty="0"/>
                <a:t/>
              </a:r>
              <a:br>
                <a:rPr lang="ru-RU" sz="2000" b="1" dirty="0"/>
              </a:br>
              <a:r>
                <a:rPr lang="en-US" sz="2000" b="1" dirty="0" err="1"/>
                <a:t>по</a:t>
              </a:r>
              <a:r>
                <a:rPr lang="en-US" sz="2000" b="1" dirty="0"/>
                <a:t> </a:t>
              </a:r>
              <a:r>
                <a:rPr lang="en-US" sz="2000" b="1" dirty="0" err="1"/>
                <a:t>повышению</a:t>
              </a:r>
              <a:r>
                <a:rPr lang="en-US" sz="2000" b="1" dirty="0"/>
                <a:t> </a:t>
              </a:r>
              <a:r>
                <a:rPr lang="en-US" sz="2000" b="1" dirty="0" err="1"/>
                <a:t>качества</a:t>
              </a:r>
              <a:r>
                <a:rPr lang="en-US" sz="2000" b="1" dirty="0"/>
                <a:t> </a:t>
              </a:r>
              <a:r>
                <a:rPr lang="en-US" sz="2000" b="1" dirty="0" err="1"/>
                <a:t>образования</a:t>
              </a:r>
              <a:r>
                <a:rPr lang="en-US" sz="2000" b="1" dirty="0"/>
                <a:t> и </a:t>
              </a:r>
              <a:r>
                <a:rPr lang="en-US" sz="2000" b="1" dirty="0" err="1"/>
                <a:t>направление</a:t>
              </a:r>
              <a:r>
                <a:rPr lang="en-US" sz="2000" b="1" dirty="0"/>
                <a:t> </a:t>
              </a:r>
              <a:r>
                <a:rPr lang="en-US" sz="2000" b="1" dirty="0" err="1"/>
                <a:t>их</a:t>
              </a:r>
              <a:r>
                <a:rPr lang="en-US" sz="2000" b="1" dirty="0"/>
                <a:t> в </a:t>
              </a:r>
              <a:r>
                <a:rPr lang="en-US" sz="2000" b="1" dirty="0" err="1"/>
                <a:t>организации</a:t>
              </a:r>
              <a:endParaRPr lang="ru-RU" sz="2000" b="1" dirty="0"/>
            </a:p>
          </p:txBody>
        </p:sp>
        <p:sp>
          <p:nvSpPr>
            <p:cNvPr id="115" name="Равнобедренный треугольник 11"/>
            <p:cNvSpPr/>
            <p:nvPr/>
          </p:nvSpPr>
          <p:spPr bwMode="auto">
            <a:xfrm rot="5400000">
              <a:off x="646827" y="4282432"/>
              <a:ext cx="430328" cy="152401"/>
            </a:xfrm>
            <a:prstGeom prst="triangle">
              <a:avLst>
                <a:gd name="adj" fmla="val 50000"/>
              </a:avLst>
            </a:prstGeom>
            <a:solidFill>
              <a:srgbClr val="8A8A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16" name="Прямая соединительная линия 10"/>
            <p:cNvSpPr/>
            <p:nvPr/>
          </p:nvSpPr>
          <p:spPr bwMode="auto">
            <a:xfrm>
              <a:off x="877867" y="1928313"/>
              <a:ext cx="7739112" cy="1587"/>
            </a:xfrm>
            <a:prstGeom prst="line">
              <a:avLst/>
            </a:prstGeom>
            <a:ln w="57150">
              <a:solidFill>
                <a:srgbClr val="8A8A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20" name="Прямоугольник 48"/>
            <p:cNvSpPr/>
            <p:nvPr/>
          </p:nvSpPr>
          <p:spPr bwMode="auto">
            <a:xfrm>
              <a:off x="1154094" y="1644074"/>
              <a:ext cx="7461298" cy="166733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>
              <a:spAutoFit/>
            </a:bodyPr>
            <a:lstStyle/>
            <a:p>
              <a:pPr>
                <a:lnSpc>
                  <a:spcPct val="90000"/>
                </a:lnSpc>
                <a:defRPr/>
              </a:pPr>
              <a:r>
                <a:rPr lang="ru-RU" sz="1700" b="1" spc="-1" dirty="0">
                  <a:solidFill>
                    <a:srgbClr val="9966FF"/>
                  </a:solidFill>
                  <a:latin typeface="Arial"/>
                  <a:ea typeface="DejaVu Sans"/>
                </a:rPr>
                <a:t>                        </a:t>
              </a:r>
              <a:r>
                <a:rPr lang="ru-RU" sz="1700" b="1" spc="-1" dirty="0">
                  <a:solidFill>
                    <a:srgbClr val="000000"/>
                  </a:solidFill>
                  <a:latin typeface="Arial"/>
                  <a:ea typeface="DejaVu Sans"/>
                </a:rPr>
                <a:t>                                                                                         </a:t>
              </a:r>
              <a:r>
                <a:rPr lang="ru-RU" sz="1700" b="1" spc="-1" dirty="0">
                  <a:solidFill>
                    <a:srgbClr val="C00000"/>
                  </a:solidFill>
                  <a:latin typeface="Arial"/>
                  <a:ea typeface="DejaVu Sans"/>
                </a:rPr>
                <a:t>1 сентября — 1 декабря 2023 года</a:t>
              </a:r>
              <a:endParaRPr lang="ru-RU" sz="1700" spc="-1" dirty="0">
                <a:latin typeface="Arial"/>
              </a:endParaRPr>
            </a:p>
          </p:txBody>
        </p:sp>
        <p:sp>
          <p:nvSpPr>
            <p:cNvPr id="121" name="Равнобедренный треугольник 12"/>
            <p:cNvSpPr/>
            <p:nvPr/>
          </p:nvSpPr>
          <p:spPr bwMode="auto">
            <a:xfrm rot="5400000">
              <a:off x="681752" y="1636949"/>
              <a:ext cx="430328" cy="152401"/>
            </a:xfrm>
            <a:prstGeom prst="triangle">
              <a:avLst>
                <a:gd name="adj" fmla="val 50000"/>
              </a:avLst>
            </a:prstGeom>
            <a:solidFill>
              <a:srgbClr val="8A8A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22" name="Прямоугольник 56"/>
            <p:cNvSpPr/>
            <p:nvPr/>
          </p:nvSpPr>
          <p:spPr bwMode="auto">
            <a:xfrm>
              <a:off x="819128" y="1251857"/>
              <a:ext cx="7824838" cy="247716"/>
            </a:xfrm>
            <a:prstGeom prst="rect">
              <a:avLst/>
            </a:prstGeom>
            <a:solidFill>
              <a:srgbClr val="423D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0" tIns="54009" rIns="0" bIns="54009" anchor="ctr"/>
            <a:lstStyle/>
            <a:p>
              <a:pPr algn="ctr">
                <a:defRPr/>
              </a:pPr>
              <a:r>
                <a:rPr lang="ru-RU" sz="1800" b="1" spc="-1" dirty="0">
                  <a:solidFill>
                    <a:srgbClr val="FFFFFF"/>
                  </a:solidFill>
                  <a:latin typeface="Arial"/>
                  <a:ea typeface="DejaVu Sans"/>
                </a:rPr>
                <a:t>ПРОЦЕДУРА</a:t>
              </a:r>
              <a:endParaRPr lang="ru-RU" sz="1800" spc="-1" dirty="0">
                <a:latin typeface="Arial"/>
              </a:endParaRPr>
            </a:p>
          </p:txBody>
        </p:sp>
        <p:sp>
          <p:nvSpPr>
            <p:cNvPr id="123" name="Прямоугольник 59"/>
            <p:cNvSpPr/>
            <p:nvPr/>
          </p:nvSpPr>
          <p:spPr bwMode="auto">
            <a:xfrm>
              <a:off x="1028680" y="1644074"/>
              <a:ext cx="7586712" cy="197909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>
              <a:spAutoFit/>
            </a:bodyPr>
            <a:lstStyle/>
            <a:p>
              <a:pPr>
                <a:lnSpc>
                  <a:spcPct val="90000"/>
                </a:lnSpc>
                <a:defRPr/>
              </a:pPr>
              <a:r>
                <a:rPr lang="ru-RU" sz="2000" dirty="0"/>
                <a:t>Сбор данных</a:t>
              </a:r>
            </a:p>
          </p:txBody>
        </p:sp>
        <p:sp>
          <p:nvSpPr>
            <p:cNvPr id="124" name="TextBox 231"/>
            <p:cNvSpPr/>
            <p:nvPr/>
          </p:nvSpPr>
          <p:spPr bwMode="auto">
            <a:xfrm>
              <a:off x="973117" y="1999769"/>
              <a:ext cx="7813725" cy="238189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4296" tIns="32148" rIns="64296" bIns="32148"/>
            <a:lstStyle/>
            <a:p>
              <a:pPr algn="just">
                <a:defRPr/>
              </a:pPr>
              <a:r>
                <a:rPr lang="ru-RU" sz="2000" dirty="0"/>
                <a:t>Обработка, обобщение и анализ собранной информации                                             </a:t>
              </a:r>
              <a:r>
                <a:rPr lang="ru-RU" sz="1700" b="1" spc="-1" dirty="0">
                  <a:solidFill>
                    <a:srgbClr val="C00000"/>
                  </a:solidFill>
                  <a:latin typeface="Arial"/>
                  <a:ea typeface="DejaVu Sans"/>
                </a:rPr>
                <a:t>до 25 января 2024 года</a:t>
              </a:r>
              <a:endParaRPr lang="ru-RU" sz="1700" spc="-1" dirty="0">
                <a:latin typeface="Arial"/>
              </a:endParaRPr>
            </a:p>
          </p:txBody>
        </p:sp>
        <p:sp>
          <p:nvSpPr>
            <p:cNvPr id="125" name="Равнобедренный треугольник 1"/>
            <p:cNvSpPr/>
            <p:nvPr/>
          </p:nvSpPr>
          <p:spPr bwMode="auto">
            <a:xfrm rot="5400000">
              <a:off x="681752" y="3066082"/>
              <a:ext cx="430328" cy="152401"/>
            </a:xfrm>
            <a:prstGeom prst="triangle">
              <a:avLst>
                <a:gd name="adj" fmla="val 50000"/>
              </a:avLst>
            </a:prstGeom>
            <a:solidFill>
              <a:srgbClr val="8A8A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29" name="Прямая соединительная линия 10"/>
            <p:cNvSpPr/>
            <p:nvPr/>
          </p:nvSpPr>
          <p:spPr bwMode="auto">
            <a:xfrm>
              <a:off x="857229" y="2357053"/>
              <a:ext cx="7739113" cy="0"/>
            </a:xfrm>
            <a:prstGeom prst="line">
              <a:avLst/>
            </a:prstGeom>
            <a:ln w="57150">
              <a:solidFill>
                <a:srgbClr val="8A8A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30" name="TextBox 232"/>
            <p:cNvSpPr/>
            <p:nvPr/>
          </p:nvSpPr>
          <p:spPr bwMode="auto">
            <a:xfrm>
              <a:off x="973117" y="2428509"/>
              <a:ext cx="5884900" cy="468438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4296" tIns="32148" rIns="64296" bIns="32148"/>
            <a:lstStyle/>
            <a:p>
              <a:pPr algn="just">
                <a:defRPr/>
              </a:pPr>
              <a:r>
                <a:rPr lang="ru-RU" sz="2000" dirty="0"/>
                <a:t>Подготовка итогового отчета о результатах </a:t>
              </a:r>
              <a:r>
                <a:rPr lang="ru-RU" sz="2000" dirty="0" err="1"/>
                <a:t>аккредитационного</a:t>
              </a:r>
              <a:r>
                <a:rPr lang="ru-RU" sz="2000" dirty="0"/>
                <a:t> мониторинга</a:t>
              </a:r>
              <a:r>
                <a:rPr lang="ru-RU" sz="1700" b="1" spc="-1" dirty="0">
                  <a:solidFill>
                    <a:srgbClr val="423D67"/>
                  </a:solidFill>
                  <a:latin typeface="Arial"/>
                  <a:ea typeface="DejaVu Sans"/>
                </a:rPr>
                <a:t>                                                                                                                   </a:t>
              </a:r>
              <a:endParaRPr lang="ru-RU" sz="1700" spc="-1" dirty="0">
                <a:latin typeface="Arial"/>
              </a:endParaRPr>
            </a:p>
          </p:txBody>
        </p:sp>
        <p:sp>
          <p:nvSpPr>
            <p:cNvPr id="131" name="Прямая соединительная линия 10"/>
            <p:cNvSpPr/>
            <p:nvPr/>
          </p:nvSpPr>
          <p:spPr bwMode="auto">
            <a:xfrm>
              <a:off x="857229" y="2785793"/>
              <a:ext cx="7739113" cy="0"/>
            </a:xfrm>
            <a:prstGeom prst="line">
              <a:avLst/>
            </a:prstGeom>
            <a:ln w="57150">
              <a:solidFill>
                <a:srgbClr val="8A8A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32" name="TextBox 131"/>
            <p:cNvSpPr txBox="1"/>
            <p:nvPr/>
          </p:nvSpPr>
          <p:spPr>
            <a:xfrm>
              <a:off x="6858017" y="2499966"/>
              <a:ext cx="1928825" cy="25288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ru-RU" sz="1700" b="1" spc="-1" dirty="0">
                  <a:solidFill>
                    <a:srgbClr val="C00000"/>
                  </a:solidFill>
                  <a:latin typeface="Arial"/>
                  <a:ea typeface="DejaVu Sans"/>
                </a:rPr>
                <a:t>до 15 марта 2024 года</a:t>
              </a: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6858017" y="2928706"/>
              <a:ext cx="2143139" cy="25288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ru-RU" sz="1700" b="1" spc="-1" dirty="0">
                  <a:solidFill>
                    <a:srgbClr val="C00000"/>
                  </a:solidFill>
                  <a:latin typeface="Arial"/>
                  <a:ea typeface="DejaVu Sans"/>
                </a:rPr>
                <a:t>до 20 марта 2024 года</a:t>
              </a: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6858017" y="3714728"/>
              <a:ext cx="1928825" cy="25288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ru-RU" sz="1700" b="1" spc="-1" dirty="0">
                  <a:solidFill>
                    <a:srgbClr val="C00000"/>
                  </a:solidFill>
                  <a:latin typeface="Arial"/>
                  <a:ea typeface="DejaVu Sans"/>
                </a:rPr>
                <a:t>     до 1 мая 2024 года</a:t>
              </a:r>
              <a:r>
                <a:rPr lang="en-US" sz="1700" b="1" spc="-1" dirty="0">
                  <a:solidFill>
                    <a:srgbClr val="C00000"/>
                  </a:solidFill>
                  <a:latin typeface="Arial"/>
                  <a:ea typeface="DejaVu Sans"/>
                </a:rPr>
                <a:t> </a:t>
              </a:r>
              <a:endParaRPr lang="ru-RU" sz="1700" b="1" spc="-1" dirty="0">
                <a:solidFill>
                  <a:srgbClr val="C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35" name="Прямая соединительная линия 10"/>
            <p:cNvSpPr/>
            <p:nvPr/>
          </p:nvSpPr>
          <p:spPr bwMode="auto">
            <a:xfrm>
              <a:off x="857229" y="3428902"/>
              <a:ext cx="7739113" cy="0"/>
            </a:xfrm>
            <a:prstGeom prst="line">
              <a:avLst/>
            </a:prstGeom>
            <a:ln w="57150">
              <a:solidFill>
                <a:srgbClr val="8A8A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36" name="Прямая соединительная линия 10"/>
            <p:cNvSpPr/>
            <p:nvPr/>
          </p:nvSpPr>
          <p:spPr bwMode="auto">
            <a:xfrm>
              <a:off x="857229" y="4000555"/>
              <a:ext cx="7739113" cy="0"/>
            </a:xfrm>
            <a:prstGeom prst="line">
              <a:avLst/>
            </a:prstGeom>
            <a:ln w="57150">
              <a:solidFill>
                <a:srgbClr val="8A8A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37" name="Прямая соединительная линия 10"/>
            <p:cNvSpPr/>
            <p:nvPr/>
          </p:nvSpPr>
          <p:spPr bwMode="auto">
            <a:xfrm>
              <a:off x="857229" y="4643665"/>
              <a:ext cx="7739113" cy="0"/>
            </a:xfrm>
            <a:prstGeom prst="line">
              <a:avLst/>
            </a:prstGeom>
            <a:ln w="57150">
              <a:solidFill>
                <a:srgbClr val="8A8A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12323" name="Рисунок 137"/>
            <p:cNvPicPr>
              <a:picLocks noChangeAspect="1" noChangeArrowheads="1"/>
            </p:cNvPicPr>
            <p:nvPr/>
          </p:nvPicPr>
          <p:blipFill>
            <a:blip r:embed="rId4" cstate="print"/>
            <a:srcRect l="28220" t="45869" r="66168" b="45584"/>
            <a:stretch>
              <a:fillRect/>
            </a:stretch>
          </p:blipFill>
          <p:spPr bwMode="auto">
            <a:xfrm>
              <a:off x="761978" y="3571882"/>
              <a:ext cx="333375" cy="285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9" name="TextBox 138"/>
            <p:cNvSpPr txBox="1"/>
            <p:nvPr/>
          </p:nvSpPr>
          <p:spPr>
            <a:xfrm>
              <a:off x="7000893" y="4365778"/>
              <a:ext cx="1928825" cy="25288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ru-RU" sz="1700" b="1" spc="-1" dirty="0">
                  <a:solidFill>
                    <a:srgbClr val="C00000"/>
                  </a:solidFill>
                  <a:latin typeface="Arial"/>
                  <a:ea typeface="DejaVu Sans"/>
                </a:rPr>
                <a:t>до 1 июня 2024 года</a:t>
              </a:r>
            </a:p>
          </p:txBody>
        </p:sp>
      </p:grpSp>
      <p:pic>
        <p:nvPicPr>
          <p:cNvPr id="12298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512721" y="4809490"/>
            <a:ext cx="1296194" cy="128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9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92470" y="2300289"/>
            <a:ext cx="1316446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5A5692-78AD-4BF8-B3AE-051B0A193DE2}" type="slidenum">
              <a:rPr lang="ru-RU"/>
              <a:pPr>
                <a:defRPr/>
              </a:pPr>
              <a:t>10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55690" y="146687"/>
            <a:ext cx="11328194" cy="1240155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25000"/>
                  <a:lumOff val="7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129030" tIns="64514" rIns="129030" bIns="64514" rtlCol="0" anchor="ctr"/>
          <a:lstStyle/>
          <a:p>
            <a:pPr algn="ctr"/>
            <a:endParaRPr lang="ru-RU"/>
          </a:p>
        </p:txBody>
      </p:sp>
      <p:sp>
        <p:nvSpPr>
          <p:cNvPr id="4" name="Параллелограмм 3"/>
          <p:cNvSpPr/>
          <p:nvPr/>
        </p:nvSpPr>
        <p:spPr>
          <a:xfrm>
            <a:off x="0" y="146687"/>
            <a:ext cx="1971295" cy="1480185"/>
          </a:xfrm>
          <a:prstGeom prst="parallelogram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030" tIns="64514" rIns="129030" bIns="64514" rtlCol="0" anchor="ctr"/>
          <a:lstStyle/>
          <a:p>
            <a:pPr algn="ctr"/>
            <a:endParaRPr lang="ru-RU"/>
          </a:p>
        </p:txBody>
      </p:sp>
      <p:pic>
        <p:nvPicPr>
          <p:cNvPr id="1026" name="Picture 2" descr="Z:\Кожевникова А. А\инфографика\ГПиН\логотип Года педагога и наставника_Золотой-PhotoRoom.png-PhotoRoom.png"/>
          <p:cNvPicPr>
            <a:picLocks noChangeAspect="1" noChangeArrowheads="1"/>
          </p:cNvPicPr>
          <p:nvPr/>
        </p:nvPicPr>
        <p:blipFill>
          <a:blip r:embed="rId2" cstate="print"/>
          <a:srcRect l="14596" t="22120" r="14203" b="20737"/>
          <a:stretch>
            <a:fillRect/>
          </a:stretch>
        </p:blipFill>
        <p:spPr bwMode="auto">
          <a:xfrm>
            <a:off x="810082" y="1"/>
            <a:ext cx="2200829" cy="1396513"/>
          </a:xfrm>
          <a:prstGeom prst="rect">
            <a:avLst/>
          </a:prstGeom>
          <a:noFill/>
        </p:spPr>
      </p:pic>
      <p:sp>
        <p:nvSpPr>
          <p:cNvPr id="6" name="Параллелограмм 5"/>
          <p:cNvSpPr/>
          <p:nvPr/>
        </p:nvSpPr>
        <p:spPr>
          <a:xfrm>
            <a:off x="11112162" y="0"/>
            <a:ext cx="1849777" cy="1386840"/>
          </a:xfrm>
          <a:prstGeom prst="parallelogram">
            <a:avLst/>
          </a:prstGeom>
          <a:solidFill>
            <a:srgbClr val="588AB8">
              <a:alpha val="9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030" tIns="64514" rIns="129030" bIns="64514" rtlCol="0" anchor="ctr"/>
          <a:lstStyle/>
          <a:p>
            <a:pPr algn="ctr"/>
            <a:endParaRPr lang="ru-RU"/>
          </a:p>
        </p:txBody>
      </p:sp>
      <p:sp>
        <p:nvSpPr>
          <p:cNvPr id="31" name="TextBox 30"/>
          <p:cNvSpPr txBox="1"/>
          <p:nvPr/>
        </p:nvSpPr>
        <p:spPr>
          <a:xfrm>
            <a:off x="2734133" y="300015"/>
            <a:ext cx="8405065" cy="904863"/>
          </a:xfrm>
          <a:prstGeom prst="rect">
            <a:avLst/>
          </a:prstGeom>
          <a:noFill/>
        </p:spPr>
        <p:txBody>
          <a:bodyPr wrap="square" lIns="129040" tIns="64520" rIns="129040" bIns="64520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PT Astra Serif" pitchFamily="18" charset="-52"/>
                <a:ea typeface="PT Astra Serif" pitchFamily="18" charset="-52"/>
              </a:rPr>
              <a:t>Научно-методическое сопровождение педагогических работников и управленческих кадров региона</a:t>
            </a:r>
          </a:p>
        </p:txBody>
      </p:sp>
      <p:cxnSp>
        <p:nvCxnSpPr>
          <p:cNvPr id="97" name="Прямая соединительная линия 96"/>
          <p:cNvCxnSpPr/>
          <p:nvPr/>
        </p:nvCxnSpPr>
        <p:spPr>
          <a:xfrm>
            <a:off x="6784767" y="7642485"/>
            <a:ext cx="5974685" cy="22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Стрелка вниз 20"/>
          <p:cNvSpPr/>
          <p:nvPr/>
        </p:nvSpPr>
        <p:spPr>
          <a:xfrm rot="10800000">
            <a:off x="6133162" y="3000371"/>
            <a:ext cx="459561" cy="493301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040" tIns="64520" rIns="129040" bIns="64520" rtlCol="0" anchor="ctr"/>
          <a:lstStyle/>
          <a:p>
            <a:pPr algn="ctr"/>
            <a:endParaRPr lang="ru-RU" sz="1500" dirty="0"/>
          </a:p>
        </p:txBody>
      </p:sp>
      <p:sp>
        <p:nvSpPr>
          <p:cNvPr id="22" name="Стрелка вниз 21"/>
          <p:cNvSpPr/>
          <p:nvPr/>
        </p:nvSpPr>
        <p:spPr>
          <a:xfrm>
            <a:off x="6133162" y="4500569"/>
            <a:ext cx="459561" cy="493301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040" tIns="64520" rIns="129040" bIns="64520" rtlCol="0" anchor="ctr"/>
          <a:lstStyle/>
          <a:p>
            <a:pPr algn="ctr"/>
            <a:endParaRPr lang="ru-RU" sz="1500" dirty="0"/>
          </a:p>
        </p:txBody>
      </p:sp>
      <p:graphicFrame>
        <p:nvGraphicFramePr>
          <p:cNvPr id="23" name="Схема 22"/>
          <p:cNvGraphicFramePr/>
          <p:nvPr>
            <p:extLst/>
          </p:nvPr>
        </p:nvGraphicFramePr>
        <p:xfrm>
          <a:off x="7329693" y="2100253"/>
          <a:ext cx="5364081" cy="43863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4" name="Picture 2" descr="C:\Users\GerashenkoS\Desktop\Графика и шаблоны ЦНППМ-СОИРО\Фирменный знак ЦНППМ-0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59450" y="3359796"/>
            <a:ext cx="2915180" cy="1240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5164513" y="1800213"/>
            <a:ext cx="2114924" cy="117674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lIns="129040" tIns="64520" rIns="129040" bIns="64520" rtlCol="0">
            <a:spAutoFit/>
          </a:bodyPr>
          <a:lstStyle/>
          <a:p>
            <a:pPr algn="ctr"/>
            <a:r>
              <a:rPr lang="ru-RU" sz="1700" b="1" dirty="0">
                <a:solidFill>
                  <a:schemeClr val="bg1"/>
                </a:solidFill>
                <a:latin typeface="Arial Narrow" panose="020B0606020202030204" pitchFamily="34" charset="0"/>
              </a:rPr>
              <a:t>Ежедневное сопровождение ММС региона</a:t>
            </a:r>
          </a:p>
          <a:p>
            <a:pPr algn="ctr"/>
            <a:r>
              <a:rPr lang="ru-RU" sz="1700" b="1" dirty="0">
                <a:solidFill>
                  <a:schemeClr val="bg1"/>
                </a:solidFill>
                <a:latin typeface="Arial Narrow" panose="020B0606020202030204" pitchFamily="34" charset="0"/>
              </a:rPr>
              <a:t>(257 человек)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446447" y="5100649"/>
            <a:ext cx="1832990" cy="1699961"/>
          </a:xfrm>
          <a:prstGeom prst="rect">
            <a:avLst/>
          </a:prstGeom>
          <a:solidFill>
            <a:schemeClr val="accent1">
              <a:lumMod val="50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lIns="129040" tIns="64520" rIns="129040" bIns="64520" rtlCol="0">
            <a:spAutoFit/>
          </a:bodyPr>
          <a:lstStyle/>
          <a:p>
            <a:pPr algn="ctr"/>
            <a:r>
              <a:rPr lang="ru-RU" sz="1700" b="1" dirty="0">
                <a:solidFill>
                  <a:schemeClr val="bg1"/>
                </a:solidFill>
                <a:latin typeface="Arial Narrow" panose="020B0606020202030204" pitchFamily="34" charset="0"/>
              </a:rPr>
              <a:t>Ежедневное сопровождение регионального методического актива</a:t>
            </a:r>
          </a:p>
          <a:p>
            <a:pPr algn="ctr"/>
            <a:r>
              <a:rPr lang="ru-RU" sz="1700" b="1" dirty="0">
                <a:solidFill>
                  <a:schemeClr val="bg1"/>
                </a:solidFill>
                <a:latin typeface="Arial Narrow" panose="020B0606020202030204" pitchFamily="34" charset="0"/>
              </a:rPr>
              <a:t>(330 человек</a:t>
            </a:r>
            <a:r>
              <a:rPr lang="ru-RU" sz="1100" b="1" dirty="0">
                <a:solidFill>
                  <a:schemeClr val="bg1"/>
                </a:solidFill>
                <a:latin typeface="Arial Narrow" panose="020B0606020202030204" pitchFamily="34" charset="0"/>
              </a:rPr>
              <a:t>)</a:t>
            </a:r>
          </a:p>
        </p:txBody>
      </p:sp>
      <p:graphicFrame>
        <p:nvGraphicFramePr>
          <p:cNvPr id="27" name="Схема 26"/>
          <p:cNvGraphicFramePr/>
          <p:nvPr>
            <p:extLst/>
          </p:nvPr>
        </p:nvGraphicFramePr>
        <p:xfrm>
          <a:off x="-303843" y="1600186"/>
          <a:ext cx="5865668" cy="51006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5" name="Picture 10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1544262" y="1"/>
            <a:ext cx="895693" cy="1328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7731D-3FCF-44AC-9CA4-93940B1487D9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38112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55690" y="146687"/>
            <a:ext cx="11328194" cy="1240155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25000"/>
                  <a:lumOff val="7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129030" tIns="64514" rIns="129030" bIns="64514" rtlCol="0" anchor="ctr"/>
          <a:lstStyle/>
          <a:p>
            <a:pPr algn="ctr"/>
            <a:endParaRPr lang="ru-RU"/>
          </a:p>
        </p:txBody>
      </p:sp>
      <p:sp>
        <p:nvSpPr>
          <p:cNvPr id="4" name="Параллелограмм 3"/>
          <p:cNvSpPr/>
          <p:nvPr/>
        </p:nvSpPr>
        <p:spPr>
          <a:xfrm>
            <a:off x="0" y="146687"/>
            <a:ext cx="1971295" cy="1480185"/>
          </a:xfrm>
          <a:prstGeom prst="parallelogram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030" tIns="64514" rIns="129030" bIns="64514" rtlCol="0" anchor="ctr"/>
          <a:lstStyle/>
          <a:p>
            <a:pPr algn="ctr"/>
            <a:endParaRPr lang="ru-RU"/>
          </a:p>
        </p:txBody>
      </p:sp>
      <p:pic>
        <p:nvPicPr>
          <p:cNvPr id="1026" name="Picture 2" descr="Z:\Кожевникова А. А\инфографика\ГПиН\логотип Года педагога и наставника_Золотой-PhotoRoom.png-PhotoRoom.png"/>
          <p:cNvPicPr>
            <a:picLocks noChangeAspect="1" noChangeArrowheads="1"/>
          </p:cNvPicPr>
          <p:nvPr/>
        </p:nvPicPr>
        <p:blipFill>
          <a:blip r:embed="rId2" cstate="print"/>
          <a:srcRect l="14596" t="22120" r="14203" b="20737"/>
          <a:stretch>
            <a:fillRect/>
          </a:stretch>
        </p:blipFill>
        <p:spPr bwMode="auto">
          <a:xfrm>
            <a:off x="810082" y="1"/>
            <a:ext cx="2200829" cy="1396513"/>
          </a:xfrm>
          <a:prstGeom prst="rect">
            <a:avLst/>
          </a:prstGeom>
          <a:noFill/>
        </p:spPr>
      </p:pic>
      <p:sp>
        <p:nvSpPr>
          <p:cNvPr id="6" name="Параллелограмм 5"/>
          <p:cNvSpPr/>
          <p:nvPr/>
        </p:nvSpPr>
        <p:spPr>
          <a:xfrm>
            <a:off x="11112162" y="0"/>
            <a:ext cx="1849777" cy="1386840"/>
          </a:xfrm>
          <a:prstGeom prst="parallelogram">
            <a:avLst/>
          </a:prstGeom>
          <a:solidFill>
            <a:srgbClr val="588AB8">
              <a:alpha val="9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030" tIns="64514" rIns="129030" bIns="64514" rtlCol="0" anchor="ctr"/>
          <a:lstStyle/>
          <a:p>
            <a:pPr algn="ctr"/>
            <a:endParaRPr lang="ru-RU"/>
          </a:p>
        </p:txBody>
      </p:sp>
      <p:sp>
        <p:nvSpPr>
          <p:cNvPr id="31" name="TextBox 30"/>
          <p:cNvSpPr txBox="1"/>
          <p:nvPr/>
        </p:nvSpPr>
        <p:spPr>
          <a:xfrm>
            <a:off x="2734133" y="300015"/>
            <a:ext cx="8405065" cy="904863"/>
          </a:xfrm>
          <a:prstGeom prst="rect">
            <a:avLst/>
          </a:prstGeom>
          <a:noFill/>
        </p:spPr>
        <p:txBody>
          <a:bodyPr wrap="square" lIns="129040" tIns="64520" rIns="129040" bIns="64520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PT Astra Serif" pitchFamily="18" charset="-52"/>
                <a:ea typeface="PT Astra Serif" pitchFamily="18" charset="-52"/>
              </a:rPr>
              <a:t>СОЗДАНИЕ СУВЕРЕННОГО ЕДИНОГО ОБРАЗОВАТЕЛЬНОГО ПРОСТРАНСТВА</a:t>
            </a:r>
          </a:p>
        </p:txBody>
      </p:sp>
      <p:pic>
        <p:nvPicPr>
          <p:cNvPr id="57" name="Picture 10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544262" y="1"/>
            <a:ext cx="895693" cy="1328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Текст 6"/>
          <p:cNvSpPr txBox="1">
            <a:spLocks/>
          </p:cNvSpPr>
          <p:nvPr/>
        </p:nvSpPr>
        <p:spPr>
          <a:xfrm>
            <a:off x="356539" y="1478082"/>
            <a:ext cx="12227345" cy="492520"/>
          </a:xfrm>
          <a:prstGeom prst="rect">
            <a:avLst/>
          </a:prstGeom>
        </p:spPr>
        <p:txBody>
          <a:bodyPr lIns="129040" tIns="64520" rIns="129040" bIns="6452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</a:rPr>
              <a:t>Единое образовательное пространство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49144" y="2069987"/>
            <a:ext cx="3857289" cy="1546072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txBody>
          <a:bodyPr wrap="square" lIns="129040" tIns="64520" rIns="129040" bIns="64520" rtlCol="0">
            <a:spAutoFit/>
          </a:bodyPr>
          <a:lstStyle/>
          <a:p>
            <a:pPr algn="ctr"/>
            <a:r>
              <a:rPr lang="ru-RU" sz="1700" b="1" dirty="0">
                <a:solidFill>
                  <a:schemeClr val="bg1"/>
                </a:solidFill>
                <a:cs typeface="Arial" panose="020B0604020202020204" pitchFamily="34" charset="0"/>
              </a:rPr>
              <a:t>81,8% образовательных организаций</a:t>
            </a:r>
          </a:p>
          <a:p>
            <a:pPr algn="ctr"/>
            <a:r>
              <a:rPr lang="ru-RU" sz="1300" b="1" dirty="0">
                <a:solidFill>
                  <a:schemeClr val="bg1"/>
                </a:solidFill>
                <a:cs typeface="Arial" panose="020B0604020202020204" pitchFamily="34" charset="0"/>
              </a:rPr>
              <a:t>оснащены оборудованием для внедрения цифровой образовательной среды</a:t>
            </a:r>
          </a:p>
          <a:p>
            <a:pPr algn="ctr"/>
            <a:r>
              <a:rPr lang="ru-RU" sz="2300" b="1" dirty="0">
                <a:solidFill>
                  <a:schemeClr val="accent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100%</a:t>
            </a:r>
            <a:r>
              <a:rPr lang="ru-RU" sz="1700" b="1" dirty="0">
                <a:solidFill>
                  <a:schemeClr val="accent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17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 школ и СПО</a:t>
            </a:r>
            <a:endParaRPr lang="ru-RU" sz="1700" b="1" dirty="0">
              <a:solidFill>
                <a:schemeClr val="accent2">
                  <a:lumMod val="60000"/>
                  <a:lumOff val="40000"/>
                </a:schemeClr>
              </a:solidFill>
              <a:cs typeface="Arial" panose="020B0604020202020204" pitchFamily="34" charset="0"/>
            </a:endParaRPr>
          </a:p>
          <a:p>
            <a:pPr algn="ctr"/>
            <a:r>
              <a:rPr lang="ru-RU" sz="1300" b="1" dirty="0">
                <a:solidFill>
                  <a:schemeClr val="accent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подключены к ИКОП «</a:t>
            </a:r>
            <a:r>
              <a:rPr lang="ru-RU" sz="1300" b="1" dirty="0" err="1">
                <a:solidFill>
                  <a:schemeClr val="accent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Сферум</a:t>
            </a:r>
            <a:r>
              <a:rPr lang="ru-RU" sz="1300" b="1" dirty="0">
                <a:solidFill>
                  <a:schemeClr val="accent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» и ФГИС «Моя школа»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6539" y="2069989"/>
            <a:ext cx="3857289" cy="1253685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txBody>
          <a:bodyPr wrap="square" lIns="129040" tIns="64520" rIns="129040" bIns="64520" rtlCol="0">
            <a:spAutoFit/>
          </a:bodyPr>
          <a:lstStyle/>
          <a:p>
            <a:pPr algn="ctr"/>
            <a:r>
              <a:rPr lang="ru-RU" sz="1700" b="1" dirty="0">
                <a:solidFill>
                  <a:schemeClr val="bg1"/>
                </a:solidFill>
                <a:cs typeface="Arial" panose="020B0604020202020204" pitchFamily="34" charset="0"/>
              </a:rPr>
              <a:t>100% общеобразовательных организаций региона</a:t>
            </a:r>
          </a:p>
          <a:p>
            <a:pPr algn="ctr"/>
            <a:r>
              <a:rPr lang="ru-RU" sz="1300" b="1" dirty="0">
                <a:solidFill>
                  <a:schemeClr val="bg1"/>
                </a:solidFill>
                <a:cs typeface="Arial" panose="020B0604020202020204" pitchFamily="34" charset="0"/>
              </a:rPr>
              <a:t> перейдут на федеральные основные общеобразовательные программы</a:t>
            </a:r>
          </a:p>
          <a:p>
            <a:pPr algn="ctr"/>
            <a:r>
              <a:rPr lang="ru-RU" sz="1300" b="1" dirty="0">
                <a:solidFill>
                  <a:schemeClr val="bg1"/>
                </a:solidFill>
                <a:cs typeface="Arial" panose="020B0604020202020204" pitchFamily="34" charset="0"/>
              </a:rPr>
              <a:t>с 1 сентября 2023 года </a:t>
            </a:r>
          </a:p>
        </p:txBody>
      </p:sp>
      <p:cxnSp>
        <p:nvCxnSpPr>
          <p:cNvPr id="19" name="Прямая соединительная линия 18"/>
          <p:cNvCxnSpPr>
            <a:endCxn id="18" idx="1"/>
          </p:cNvCxnSpPr>
          <p:nvPr/>
        </p:nvCxnSpPr>
        <p:spPr>
          <a:xfrm>
            <a:off x="2091796" y="3833984"/>
            <a:ext cx="8757956" cy="3595"/>
          </a:xfrm>
          <a:prstGeom prst="line">
            <a:avLst/>
          </a:prstGeom>
          <a:ln w="12700"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726594" y="2069990"/>
            <a:ext cx="3857289" cy="1253685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txBody>
          <a:bodyPr wrap="square" lIns="129040" tIns="64520" rIns="129040" bIns="64520" rtlCol="0">
            <a:spAutoFit/>
          </a:bodyPr>
          <a:lstStyle/>
          <a:p>
            <a:pPr algn="ctr"/>
            <a:r>
              <a:rPr lang="ru-RU" sz="1700" b="1" dirty="0">
                <a:solidFill>
                  <a:schemeClr val="bg1"/>
                </a:solidFill>
                <a:cs typeface="Arial" panose="020B0604020202020204" pitchFamily="34" charset="0"/>
              </a:rPr>
              <a:t>100% образовательных </a:t>
            </a:r>
          </a:p>
          <a:p>
            <a:pPr algn="ctr"/>
            <a:r>
              <a:rPr lang="ru-RU" sz="1700" b="1" dirty="0">
                <a:solidFill>
                  <a:schemeClr val="bg1"/>
                </a:solidFill>
                <a:cs typeface="Arial" panose="020B0604020202020204" pitchFamily="34" charset="0"/>
              </a:rPr>
              <a:t>организаций региона</a:t>
            </a:r>
          </a:p>
          <a:p>
            <a:pPr algn="ctr"/>
            <a:r>
              <a:rPr lang="ru-RU" sz="1300" b="1" dirty="0">
                <a:solidFill>
                  <a:schemeClr val="bg1"/>
                </a:solidFill>
                <a:cs typeface="Arial" panose="020B0604020202020204" pitchFamily="34" charset="0"/>
              </a:rPr>
              <a:t>реализуют рабочие программы воспитания с учетом традиционных российских ценностей, обучающиеся вовлечены в систему патриотического воспитания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478571" y="3511376"/>
            <a:ext cx="1735257" cy="653520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90000"/>
                <a:lumOff val="10000"/>
              </a:schemeClr>
            </a:solidFill>
          </a:ln>
        </p:spPr>
        <p:txBody>
          <a:bodyPr wrap="square" lIns="129040" tIns="64520" rIns="129040" bIns="64520" rtlCol="0">
            <a:spAutoFit/>
          </a:bodyPr>
          <a:lstStyle/>
          <a:p>
            <a:pPr algn="ctr"/>
            <a:r>
              <a:rPr lang="ru-RU" sz="1700" b="1" dirty="0">
                <a:solidFill>
                  <a:schemeClr val="tx2">
                    <a:lumMod val="90000"/>
                    <a:lumOff val="10000"/>
                  </a:schemeClr>
                </a:solidFill>
                <a:cs typeface="Arial" panose="020B0604020202020204" pitchFamily="34" charset="0"/>
              </a:rPr>
              <a:t>604 школьных театра</a:t>
            </a:r>
            <a:endParaRPr lang="ru-RU" sz="1300" b="1" dirty="0">
              <a:solidFill>
                <a:schemeClr val="tx2">
                  <a:lumMod val="90000"/>
                  <a:lumOff val="1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49143" y="3511377"/>
            <a:ext cx="1735257" cy="653520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90000"/>
                <a:lumOff val="10000"/>
              </a:schemeClr>
            </a:solidFill>
          </a:ln>
        </p:spPr>
        <p:txBody>
          <a:bodyPr wrap="square" lIns="129040" tIns="64520" rIns="129040" bIns="64520" rtlCol="0">
            <a:spAutoFit/>
          </a:bodyPr>
          <a:lstStyle/>
          <a:p>
            <a:pPr algn="ctr"/>
            <a:r>
              <a:rPr lang="ru-RU" sz="1700" b="1" dirty="0">
                <a:solidFill>
                  <a:schemeClr val="tx2">
                    <a:lumMod val="90000"/>
                    <a:lumOff val="10000"/>
                  </a:schemeClr>
                </a:solidFill>
                <a:cs typeface="Arial" panose="020B0604020202020204" pitchFamily="34" charset="0"/>
              </a:rPr>
              <a:t>519 школьных музеев</a:t>
            </a:r>
            <a:endParaRPr lang="ru-RU" sz="1300" b="1" dirty="0">
              <a:solidFill>
                <a:schemeClr val="tx2">
                  <a:lumMod val="90000"/>
                  <a:lumOff val="1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726594" y="3511374"/>
            <a:ext cx="1735257" cy="653520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90000"/>
                <a:lumOff val="10000"/>
              </a:schemeClr>
            </a:solidFill>
          </a:ln>
        </p:spPr>
        <p:txBody>
          <a:bodyPr wrap="square" lIns="129040" tIns="64520" rIns="129040" bIns="64520" rtlCol="0">
            <a:spAutoFit/>
          </a:bodyPr>
          <a:lstStyle/>
          <a:p>
            <a:pPr algn="ctr"/>
            <a:r>
              <a:rPr lang="ru-RU" sz="1700" b="1" dirty="0">
                <a:solidFill>
                  <a:schemeClr val="tx2">
                    <a:lumMod val="90000"/>
                    <a:lumOff val="10000"/>
                  </a:schemeClr>
                </a:solidFill>
                <a:cs typeface="Arial" panose="020B0604020202020204" pitchFamily="34" charset="0"/>
              </a:rPr>
              <a:t>12 </a:t>
            </a:r>
          </a:p>
          <a:p>
            <a:pPr algn="ctr"/>
            <a:r>
              <a:rPr lang="ru-RU" sz="1700" b="1" dirty="0">
                <a:solidFill>
                  <a:schemeClr val="tx2">
                    <a:lumMod val="90000"/>
                    <a:lumOff val="10000"/>
                  </a:schemeClr>
                </a:solidFill>
                <a:cs typeface="Arial" panose="020B0604020202020204" pitchFamily="34" charset="0"/>
              </a:rPr>
              <a:t>телестудий</a:t>
            </a:r>
            <a:endParaRPr lang="ru-RU" sz="1300" b="1" dirty="0">
              <a:solidFill>
                <a:schemeClr val="tx2">
                  <a:lumMod val="90000"/>
                  <a:lumOff val="1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16238" y="3511377"/>
            <a:ext cx="1735257" cy="653520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90000"/>
                <a:lumOff val="10000"/>
              </a:schemeClr>
            </a:solidFill>
          </a:ln>
        </p:spPr>
        <p:txBody>
          <a:bodyPr wrap="square" lIns="129040" tIns="64520" rIns="129040" bIns="64520" rtlCol="0">
            <a:spAutoFit/>
          </a:bodyPr>
          <a:lstStyle/>
          <a:p>
            <a:pPr algn="ctr"/>
            <a:r>
              <a:rPr lang="ru-RU" sz="1700" b="1" dirty="0">
                <a:solidFill>
                  <a:schemeClr val="tx2">
                    <a:lumMod val="90000"/>
                    <a:lumOff val="10000"/>
                  </a:schemeClr>
                </a:solidFill>
                <a:cs typeface="Arial" panose="020B0604020202020204" pitchFamily="34" charset="0"/>
              </a:rPr>
              <a:t>375 </a:t>
            </a:r>
            <a:r>
              <a:rPr lang="ru-RU" sz="1700" b="1" dirty="0" err="1">
                <a:solidFill>
                  <a:schemeClr val="tx2">
                    <a:lumMod val="90000"/>
                    <a:lumOff val="10000"/>
                  </a:schemeClr>
                </a:solidFill>
                <a:cs typeface="Arial" panose="020B0604020202020204" pitchFamily="34" charset="0"/>
              </a:rPr>
              <a:t>медиацентров</a:t>
            </a:r>
            <a:endParaRPr lang="ru-RU" sz="1300" b="1" dirty="0">
              <a:solidFill>
                <a:schemeClr val="tx2">
                  <a:lumMod val="90000"/>
                  <a:lumOff val="1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6539" y="3511377"/>
            <a:ext cx="1735257" cy="653520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90000"/>
                <a:lumOff val="10000"/>
              </a:schemeClr>
            </a:solidFill>
          </a:ln>
        </p:spPr>
        <p:txBody>
          <a:bodyPr wrap="square" lIns="129040" tIns="64520" rIns="129040" bIns="64520" rtlCol="0">
            <a:spAutoFit/>
          </a:bodyPr>
          <a:lstStyle/>
          <a:p>
            <a:pPr algn="ctr"/>
            <a:r>
              <a:rPr lang="ru-RU" sz="1700" b="1" dirty="0">
                <a:solidFill>
                  <a:schemeClr val="tx2">
                    <a:lumMod val="90000"/>
                    <a:lumOff val="10000"/>
                  </a:schemeClr>
                </a:solidFill>
                <a:cs typeface="Arial" panose="020B0604020202020204" pitchFamily="34" charset="0"/>
              </a:rPr>
              <a:t>679 спортивных клубов</a:t>
            </a:r>
            <a:endParaRPr lang="ru-RU" sz="1300" b="1" dirty="0">
              <a:solidFill>
                <a:schemeClr val="tx2">
                  <a:lumMod val="90000"/>
                  <a:lumOff val="1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849752" y="3510819"/>
            <a:ext cx="1735257" cy="653520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90000"/>
                <a:lumOff val="10000"/>
              </a:schemeClr>
            </a:solidFill>
          </a:ln>
        </p:spPr>
        <p:txBody>
          <a:bodyPr wrap="square" lIns="129040" tIns="64520" rIns="129040" bIns="64520" rtlCol="0">
            <a:spAutoFit/>
          </a:bodyPr>
          <a:lstStyle/>
          <a:p>
            <a:pPr algn="ctr"/>
            <a:r>
              <a:rPr lang="ru-RU" sz="1700" b="1" dirty="0">
                <a:solidFill>
                  <a:schemeClr val="tx2">
                    <a:lumMod val="90000"/>
                    <a:lumOff val="10000"/>
                  </a:schemeClr>
                </a:solidFill>
                <a:cs typeface="Arial" panose="020B0604020202020204" pitchFamily="34" charset="0"/>
              </a:rPr>
              <a:t>Центры детских инициатив</a:t>
            </a:r>
            <a:endParaRPr lang="ru-RU" sz="1300" b="1" dirty="0">
              <a:solidFill>
                <a:schemeClr val="tx2">
                  <a:lumMod val="90000"/>
                  <a:lumOff val="10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38" y="4306129"/>
            <a:ext cx="1224886" cy="120973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437" y="4306129"/>
            <a:ext cx="2707157" cy="120973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910496" y="4458564"/>
            <a:ext cx="3753883" cy="915130"/>
          </a:xfrm>
          <a:prstGeom prst="rect">
            <a:avLst/>
          </a:prstGeom>
          <a:noFill/>
          <a:ln>
            <a:noFill/>
          </a:ln>
        </p:spPr>
        <p:txBody>
          <a:bodyPr wrap="square" lIns="129040" tIns="64520" rIns="129040" bIns="64520" rtlCol="0">
            <a:spAutoFit/>
          </a:bodyPr>
          <a:lstStyle/>
          <a:p>
            <a:pPr algn="ctr"/>
            <a:r>
              <a:rPr lang="ru-RU" sz="2300" b="1" dirty="0">
                <a:solidFill>
                  <a:schemeClr val="tx2">
                    <a:lumMod val="90000"/>
                    <a:lumOff val="10000"/>
                  </a:schemeClr>
                </a:solidFill>
                <a:cs typeface="Arial" panose="020B0604020202020204" pitchFamily="34" charset="0"/>
              </a:rPr>
              <a:t>более </a:t>
            </a:r>
            <a:r>
              <a:rPr lang="ru-RU" sz="2800" b="1" dirty="0">
                <a:solidFill>
                  <a:schemeClr val="tx2">
                    <a:lumMod val="90000"/>
                    <a:lumOff val="10000"/>
                  </a:schemeClr>
                </a:solidFill>
                <a:cs typeface="Arial" panose="020B0604020202020204" pitchFamily="34" charset="0"/>
              </a:rPr>
              <a:t>450</a:t>
            </a:r>
            <a:r>
              <a:rPr lang="ru-RU" sz="2300" b="1" dirty="0">
                <a:solidFill>
                  <a:schemeClr val="tx2">
                    <a:lumMod val="90000"/>
                    <a:lumOff val="10000"/>
                  </a:schemeClr>
                </a:solidFill>
                <a:cs typeface="Arial" panose="020B0604020202020204" pitchFamily="34" charset="0"/>
              </a:rPr>
              <a:t> первичных отделений</a:t>
            </a:r>
            <a:endParaRPr lang="ru-RU" sz="1500" b="1" dirty="0">
              <a:solidFill>
                <a:schemeClr val="tx2">
                  <a:lumMod val="90000"/>
                  <a:lumOff val="1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831126" y="4458564"/>
            <a:ext cx="3753883" cy="915130"/>
          </a:xfrm>
          <a:prstGeom prst="rect">
            <a:avLst/>
          </a:prstGeom>
          <a:noFill/>
          <a:ln>
            <a:noFill/>
          </a:ln>
        </p:spPr>
        <p:txBody>
          <a:bodyPr wrap="square" lIns="129040" tIns="64520" rIns="129040" bIns="64520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2">
                    <a:lumMod val="90000"/>
                    <a:lumOff val="10000"/>
                  </a:schemeClr>
                </a:solidFill>
                <a:cs typeface="Arial" panose="020B0604020202020204" pitchFamily="34" charset="0"/>
              </a:rPr>
              <a:t>875</a:t>
            </a:r>
            <a:r>
              <a:rPr lang="ru-RU" sz="2300" b="1" dirty="0" smtClean="0">
                <a:solidFill>
                  <a:schemeClr val="tx2">
                    <a:lumMod val="90000"/>
                    <a:lumOff val="1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2300" b="1" dirty="0">
                <a:solidFill>
                  <a:schemeClr val="tx2">
                    <a:lumMod val="90000"/>
                    <a:lumOff val="10000"/>
                  </a:schemeClr>
                </a:solidFill>
                <a:cs typeface="Arial" panose="020B0604020202020204" pitchFamily="34" charset="0"/>
              </a:rPr>
              <a:t>советников директора по воспитанию</a:t>
            </a:r>
            <a:endParaRPr lang="ru-RU" sz="1500" b="1" dirty="0">
              <a:solidFill>
                <a:schemeClr val="tx2">
                  <a:lumMod val="90000"/>
                  <a:lumOff val="10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25" name="Picture 2" descr="Z:\Кожевникова А. А\инфографика\ГПиН\логотип Года педагога и наставника_Золотой-PhotoRoom.png-PhotoRoom.png"/>
          <p:cNvPicPr>
            <a:picLocks noChangeAspect="1" noChangeArrowheads="1"/>
          </p:cNvPicPr>
          <p:nvPr/>
        </p:nvPicPr>
        <p:blipFill>
          <a:blip r:embed="rId6" cstate="print">
            <a:lum bright="12000" contrast="-24000"/>
          </a:blip>
          <a:srcRect l="14596" t="22120" r="14203" b="20737"/>
          <a:stretch>
            <a:fillRect/>
          </a:stretch>
        </p:blipFill>
        <p:spPr bwMode="auto">
          <a:xfrm>
            <a:off x="356538" y="5616675"/>
            <a:ext cx="1928644" cy="1223800"/>
          </a:xfrm>
          <a:prstGeom prst="rect">
            <a:avLst/>
          </a:prstGeom>
          <a:noFill/>
        </p:spPr>
      </p:pic>
      <p:sp>
        <p:nvSpPr>
          <p:cNvPr id="26" name="TextBox 25"/>
          <p:cNvSpPr txBox="1"/>
          <p:nvPr/>
        </p:nvSpPr>
        <p:spPr>
          <a:xfrm>
            <a:off x="5868526" y="5677079"/>
            <a:ext cx="3285304" cy="117674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txBody>
          <a:bodyPr wrap="square" lIns="129040" tIns="64520" rIns="129040" bIns="64520" rtlCol="0">
            <a:spAutoFit/>
          </a:bodyPr>
          <a:lstStyle/>
          <a:p>
            <a:pPr algn="ctr"/>
            <a:r>
              <a:rPr lang="ru-RU" sz="1700" b="1" dirty="0">
                <a:solidFill>
                  <a:schemeClr val="bg1"/>
                </a:solidFill>
                <a:cs typeface="Arial" panose="020B0604020202020204" pitchFamily="34" charset="0"/>
              </a:rPr>
              <a:t>Установление и увеличение призовых фондов </a:t>
            </a:r>
          </a:p>
          <a:p>
            <a:pPr algn="ctr"/>
            <a:r>
              <a:rPr lang="ru-RU" sz="1700" b="1" dirty="0">
                <a:solidFill>
                  <a:schemeClr val="bg1"/>
                </a:solidFill>
                <a:cs typeface="Arial" panose="020B0604020202020204" pitchFamily="34" charset="0"/>
              </a:rPr>
              <a:t>конкурсов профессионального мастерства</a:t>
            </a:r>
            <a:endParaRPr lang="ru-RU" sz="13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398015" y="5677079"/>
            <a:ext cx="3285304" cy="117674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txBody>
          <a:bodyPr wrap="square" lIns="129040" tIns="64520" rIns="129040" bIns="64520" rtlCol="0">
            <a:spAutoFit/>
          </a:bodyPr>
          <a:lstStyle/>
          <a:p>
            <a:pPr algn="ctr"/>
            <a:r>
              <a:rPr lang="ru-RU" sz="1700" b="1" dirty="0">
                <a:solidFill>
                  <a:schemeClr val="bg1"/>
                </a:solidFill>
                <a:cs typeface="Arial" panose="020B0604020202020204" pitchFamily="34" charset="0"/>
              </a:rPr>
              <a:t>Повышение целевых ориентиров по средней заработной плате педагогов образовательных организаций на 13,4%</a:t>
            </a:r>
            <a:endParaRPr lang="ru-RU" sz="13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298579" y="5806344"/>
            <a:ext cx="3285304" cy="91513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txBody>
          <a:bodyPr wrap="square" lIns="129040" tIns="64520" rIns="129040" bIns="64520" rtlCol="0">
            <a:spAutoFit/>
          </a:bodyPr>
          <a:lstStyle/>
          <a:p>
            <a:pPr algn="ctr"/>
            <a:r>
              <a:rPr lang="ru-RU" sz="1700" b="1" dirty="0">
                <a:solidFill>
                  <a:schemeClr val="bg1"/>
                </a:solidFill>
                <a:cs typeface="Arial" panose="020B0604020202020204" pitchFamily="34" charset="0"/>
              </a:rPr>
              <a:t>Запуск </a:t>
            </a:r>
          </a:p>
          <a:p>
            <a:pPr algn="ctr"/>
            <a:r>
              <a:rPr lang="ru-RU" sz="1700" b="1" dirty="0">
                <a:solidFill>
                  <a:schemeClr val="bg1"/>
                </a:solidFill>
                <a:cs typeface="Arial" panose="020B0604020202020204" pitchFamily="34" charset="0"/>
              </a:rPr>
              <a:t>регионального проекта «Сельский педагог»</a:t>
            </a:r>
            <a:endParaRPr lang="ru-RU" sz="13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cxnSp>
        <p:nvCxnSpPr>
          <p:cNvPr id="20" name="Соединительная линия уступом 19"/>
          <p:cNvCxnSpPr>
            <a:stCxn id="27" idx="0"/>
            <a:endCxn id="26" idx="0"/>
          </p:cNvCxnSpPr>
          <p:nvPr/>
        </p:nvCxnSpPr>
        <p:spPr>
          <a:xfrm rot="5400000" flipH="1" flipV="1">
            <a:off x="5775922" y="3941824"/>
            <a:ext cx="1588" cy="3470511"/>
          </a:xfrm>
          <a:prstGeom prst="bentConnector3">
            <a:avLst>
              <a:gd name="adj1" fmla="val 14395466"/>
            </a:avLst>
          </a:prstGeom>
          <a:ln w="12700">
            <a:solidFill>
              <a:schemeClr val="accent4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Соединительная линия уступом 29"/>
          <p:cNvCxnSpPr>
            <a:stCxn id="26" idx="2"/>
            <a:endCxn id="28" idx="2"/>
          </p:cNvCxnSpPr>
          <p:nvPr/>
        </p:nvCxnSpPr>
        <p:spPr>
          <a:xfrm rot="5400000" flipH="1" flipV="1">
            <a:off x="9160031" y="5072620"/>
            <a:ext cx="132345" cy="3430053"/>
          </a:xfrm>
          <a:prstGeom prst="bentConnector3">
            <a:avLst>
              <a:gd name="adj1" fmla="val -172730"/>
            </a:avLst>
          </a:prstGeom>
          <a:ln w="12700">
            <a:solidFill>
              <a:schemeClr val="accent4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7731D-3FCF-44AC-9CA4-93940B1487D9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38112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55688" y="146686"/>
            <a:ext cx="11328194" cy="1240155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25000"/>
                  <a:lumOff val="7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129030" tIns="64514" rIns="129030" bIns="64514"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4" name="Параллелограмм 3"/>
          <p:cNvSpPr/>
          <p:nvPr/>
        </p:nvSpPr>
        <p:spPr>
          <a:xfrm>
            <a:off x="0" y="146686"/>
            <a:ext cx="1971295" cy="1480185"/>
          </a:xfrm>
          <a:prstGeom prst="parallelogram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030" tIns="64514" rIns="129030" bIns="64514" anchor="ctr"/>
          <a:lstStyle/>
          <a:p>
            <a:pPr algn="ctr">
              <a:defRPr/>
            </a:pPr>
            <a:endParaRPr lang="ru-RU" dirty="0"/>
          </a:p>
        </p:txBody>
      </p:sp>
      <p:pic>
        <p:nvPicPr>
          <p:cNvPr id="16388" name="Picture 2" descr="Z:\Кожевникова А. А\инфографика\ГПиН\логотип Года педагога и наставника_Золотой-PhotoRoom.png-PhotoRoom.png"/>
          <p:cNvPicPr>
            <a:picLocks noChangeAspect="1" noChangeArrowheads="1"/>
          </p:cNvPicPr>
          <p:nvPr/>
        </p:nvPicPr>
        <p:blipFill>
          <a:blip r:embed="rId2" cstate="print"/>
          <a:srcRect l="14597" t="22121" r="14203" b="20737"/>
          <a:stretch>
            <a:fillRect/>
          </a:stretch>
        </p:blipFill>
        <p:spPr bwMode="auto">
          <a:xfrm>
            <a:off x="810122" y="0"/>
            <a:ext cx="2200829" cy="1395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араллелограмм 5"/>
          <p:cNvSpPr/>
          <p:nvPr/>
        </p:nvSpPr>
        <p:spPr>
          <a:xfrm>
            <a:off x="11112162" y="0"/>
            <a:ext cx="1849777" cy="1386840"/>
          </a:xfrm>
          <a:prstGeom prst="parallelogram">
            <a:avLst/>
          </a:prstGeom>
          <a:solidFill>
            <a:srgbClr val="588AB8">
              <a:alpha val="9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030" tIns="64514" rIns="129030" bIns="64514"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6390" name="TextBox 30"/>
          <p:cNvSpPr txBox="1">
            <a:spLocks noChangeArrowheads="1"/>
          </p:cNvSpPr>
          <p:nvPr/>
        </p:nvSpPr>
        <p:spPr bwMode="auto">
          <a:xfrm>
            <a:off x="2734159" y="173355"/>
            <a:ext cx="8405006" cy="899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9040" tIns="64520" rIns="129040" bIns="64520">
            <a:spAutoFit/>
          </a:bodyPr>
          <a:lstStyle/>
          <a:p>
            <a:pPr algn="ctr"/>
            <a:r>
              <a:rPr lang="ru-RU" b="1">
                <a:solidFill>
                  <a:schemeClr val="bg1"/>
                </a:solidFill>
                <a:latin typeface="PT Astra Serif" pitchFamily="18" charset="-52"/>
                <a:ea typeface="PT Astra Serif" pitchFamily="18" charset="-52"/>
                <a:cs typeface="PT Astra Serif" pitchFamily="18" charset="-52"/>
              </a:rPr>
              <a:t>СОЗДАНИЕ УСЛОВИЙ ДЛЯ</a:t>
            </a:r>
            <a:br>
              <a:rPr lang="ru-RU" b="1">
                <a:solidFill>
                  <a:schemeClr val="bg1"/>
                </a:solidFill>
                <a:latin typeface="PT Astra Serif" pitchFamily="18" charset="-52"/>
                <a:ea typeface="PT Astra Serif" pitchFamily="18" charset="-52"/>
                <a:cs typeface="PT Astra Serif" pitchFamily="18" charset="-52"/>
              </a:rPr>
            </a:br>
            <a:r>
              <a:rPr lang="ru-RU" b="1">
                <a:solidFill>
                  <a:schemeClr val="bg1"/>
                </a:solidFill>
                <a:latin typeface="PT Astra Serif" pitchFamily="18" charset="-52"/>
                <a:ea typeface="PT Astra Serif" pitchFamily="18" charset="-52"/>
                <a:cs typeface="PT Astra Serif" pitchFamily="18" charset="-52"/>
              </a:rPr>
              <a:t> РАЗВИТИЯ ТАЛАНТОВ И СПОСОБНОСТЕЙ ДЕТЕЙ</a:t>
            </a:r>
          </a:p>
        </p:txBody>
      </p:sp>
      <p:cxnSp>
        <p:nvCxnSpPr>
          <p:cNvPr id="97" name="Прямая соединительная линия 96"/>
          <p:cNvCxnSpPr/>
          <p:nvPr/>
        </p:nvCxnSpPr>
        <p:spPr>
          <a:xfrm>
            <a:off x="6784765" y="7643179"/>
            <a:ext cx="5974643" cy="22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392" name="Picture 10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544227" y="1"/>
            <a:ext cx="895634" cy="1329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>
            <a:extLst>
              <a:ext uri="{FF2B5EF4-FFF2-40B4-BE49-F238E27FC236}"/>
            </a:extLst>
          </p:cNvPr>
          <p:cNvSpPr/>
          <p:nvPr/>
        </p:nvSpPr>
        <p:spPr>
          <a:xfrm>
            <a:off x="0" y="1482409"/>
            <a:ext cx="6534977" cy="57118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780" tIns="48390" rIns="96780" bIns="48390" anchor="ctr"/>
          <a:lstStyle/>
          <a:p>
            <a:pPr>
              <a:defRPr/>
            </a:pP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9029" y="1482408"/>
            <a:ext cx="6377454" cy="1027982"/>
          </a:xfrm>
          <a:prstGeom prst="rect">
            <a:avLst/>
          </a:prstGeom>
          <a:noFill/>
        </p:spPr>
        <p:txBody>
          <a:bodyPr lIns="129040" tIns="64520" rIns="129040" bIns="64520">
            <a:spAutoFit/>
          </a:bodyPr>
          <a:lstStyle/>
          <a:p>
            <a:pPr algn="ctr">
              <a:defRPr/>
            </a:pPr>
            <a:r>
              <a:rPr lang="ru-RU" sz="1900" b="1" dirty="0"/>
              <a:t>Стратегическая цель</a:t>
            </a:r>
            <a:r>
              <a:rPr lang="en-US" sz="1900" b="1" dirty="0"/>
              <a:t>:</a:t>
            </a:r>
            <a:endParaRPr lang="ru-RU" sz="1900" b="1" dirty="0"/>
          </a:p>
          <a:p>
            <a:pPr algn="ctr">
              <a:spcBef>
                <a:spcPts val="423"/>
              </a:spcBef>
              <a:defRPr/>
            </a:pPr>
            <a:r>
              <a:rPr lang="ru-RU" sz="1800" dirty="0"/>
              <a:t>Увеличение количества  обучающихся, высокомотивированных</a:t>
            </a:r>
            <a:br>
              <a:rPr lang="ru-RU" sz="1800" dirty="0"/>
            </a:br>
            <a:r>
              <a:rPr lang="ru-RU" sz="1800" dirty="0"/>
              <a:t>к достижению выдающихся результатов в образовании</a:t>
            </a: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230751" y="2491528"/>
          <a:ext cx="6073476" cy="1870967"/>
        </p:xfrm>
        <a:graphic>
          <a:graphicData uri="http://schemas.openxmlformats.org/drawingml/2006/table">
            <a:tbl>
              <a:tblPr firstRow="1" bandRow="1">
                <a:tableStyleId>{638B1855-1B75-4FBE-930C-398BA8C253C6}</a:tableStyleId>
              </a:tblPr>
              <a:tblGrid>
                <a:gridCol w="3008518">
                  <a:extLst>
                    <a:ext uri="{9D8B030D-6E8A-4147-A177-3AD203B41FA5}"/>
                  </a:extLst>
                </a:gridCol>
                <a:gridCol w="3064958">
                  <a:extLst>
                    <a:ext uri="{9D8B030D-6E8A-4147-A177-3AD203B41FA5}"/>
                  </a:extLst>
                </a:gridCol>
              </a:tblGrid>
              <a:tr h="426720"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rgbClr val="203A66"/>
                          </a:solidFill>
                        </a:rPr>
                        <a:t>2022 год</a:t>
                      </a:r>
                      <a:endParaRPr lang="ru-RU" sz="2000" dirty="0">
                        <a:solidFill>
                          <a:srgbClr val="203A66"/>
                        </a:solidFill>
                      </a:endParaRPr>
                    </a:p>
                  </a:txBody>
                  <a:tcPr marL="129619" marR="129619" marT="64008" marB="64008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rgbClr val="203A66"/>
                          </a:solidFill>
                        </a:rPr>
                        <a:t>2023 год</a:t>
                      </a:r>
                      <a:endParaRPr lang="ru-RU" sz="2000" dirty="0">
                        <a:solidFill>
                          <a:srgbClr val="203A66"/>
                        </a:solidFill>
                      </a:endParaRPr>
                    </a:p>
                  </a:txBody>
                  <a:tcPr marL="129619" marR="129619" marT="64008" marB="64008"/>
                </a:tc>
                <a:extLst>
                  <a:ext uri="{0D108BD9-81ED-4DB2-BD59-A6C34878D82A}"/>
                </a:extLst>
              </a:tr>
              <a:tr h="939103">
                <a:tc gridSpan="2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dirty="0">
                          <a:solidFill>
                            <a:srgbClr val="203A66"/>
                          </a:solidFill>
                        </a:rPr>
                        <a:t>Численность обучающихся по основным </a:t>
                      </a:r>
                      <a:endParaRPr lang="ru-RU" sz="1700" dirty="0" smtClean="0">
                        <a:solidFill>
                          <a:srgbClr val="203A66"/>
                        </a:solidFill>
                      </a:endParaRP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dirty="0" smtClean="0">
                          <a:solidFill>
                            <a:srgbClr val="203A66"/>
                          </a:solidFill>
                        </a:rPr>
                        <a:t>общеобразовательных </a:t>
                      </a:r>
                      <a:r>
                        <a:rPr lang="ru-RU" sz="1700" dirty="0">
                          <a:solidFill>
                            <a:srgbClr val="203A66"/>
                          </a:solidFill>
                        </a:rPr>
                        <a:t>программам, </a:t>
                      </a:r>
                      <a:r>
                        <a:rPr lang="ru-RU" sz="1700" dirty="0" smtClean="0">
                          <a:solidFill>
                            <a:srgbClr val="203A66"/>
                          </a:solidFill>
                        </a:rPr>
                        <a:t>принявших участие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dirty="0" smtClean="0">
                          <a:solidFill>
                            <a:srgbClr val="203A66"/>
                          </a:solidFill>
                        </a:rPr>
                        <a:t> во </a:t>
                      </a:r>
                      <a:r>
                        <a:rPr lang="ru-RU" sz="1700" dirty="0">
                          <a:solidFill>
                            <a:srgbClr val="203A66"/>
                          </a:solidFill>
                        </a:rPr>
                        <a:t>Всероссийской олимпиаде </a:t>
                      </a:r>
                      <a:r>
                        <a:rPr lang="ru-RU" sz="1700" dirty="0" smtClean="0">
                          <a:solidFill>
                            <a:srgbClr val="203A66"/>
                          </a:solidFill>
                        </a:rPr>
                        <a:t>школьников </a:t>
                      </a:r>
                      <a:endParaRPr lang="ru-RU" sz="1700" dirty="0">
                        <a:solidFill>
                          <a:srgbClr val="203A66"/>
                        </a:solidFill>
                      </a:endParaRPr>
                    </a:p>
                  </a:txBody>
                  <a:tcPr marL="129619" marR="129619" marT="64008" marB="64008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499048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rgbClr val="203A66"/>
                          </a:solidFill>
                        </a:rPr>
                        <a:t>196 169 </a:t>
                      </a:r>
                      <a:r>
                        <a:rPr lang="ru-RU" sz="2000" dirty="0">
                          <a:solidFill>
                            <a:srgbClr val="203A66"/>
                          </a:solidFill>
                        </a:rPr>
                        <a:t>чел.</a:t>
                      </a:r>
                    </a:p>
                  </a:txBody>
                  <a:tcPr marL="129619" marR="129619" marT="64008" marB="64008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rgbClr val="203A66"/>
                          </a:solidFill>
                        </a:rPr>
                        <a:t>224 355 </a:t>
                      </a:r>
                      <a:r>
                        <a:rPr lang="ru-RU" sz="2000" dirty="0">
                          <a:solidFill>
                            <a:srgbClr val="203A66"/>
                          </a:solidFill>
                        </a:rPr>
                        <a:t>чел.</a:t>
                      </a:r>
                    </a:p>
                  </a:txBody>
                  <a:tcPr marL="129619" marR="129619" marT="64008" marB="64008"/>
                </a:tc>
                <a:extLst>
                  <a:ext uri="{0D108BD9-81ED-4DB2-BD59-A6C34878D82A}"/>
                </a:extLst>
              </a:tr>
            </a:tbl>
          </a:graphicData>
        </a:graphic>
      </p:graphicFrame>
      <p:pic>
        <p:nvPicPr>
          <p:cNvPr id="1640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83501" y="2800344"/>
            <a:ext cx="1103263" cy="900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Номер слайда 18"/>
          <p:cNvSpPr>
            <a:spLocks noGrp="1"/>
          </p:cNvSpPr>
          <p:nvPr>
            <p:ph type="sldNum" sz="quarter" idx="12"/>
          </p:nvPr>
        </p:nvSpPr>
        <p:spPr>
          <a:xfrm>
            <a:off x="9741750" y="6817543"/>
            <a:ext cx="2916436" cy="383382"/>
          </a:xfrm>
        </p:spPr>
        <p:txBody>
          <a:bodyPr/>
          <a:lstStyle/>
          <a:p>
            <a:pPr>
              <a:defRPr/>
            </a:pPr>
            <a:fld id="{ED9F1593-479C-4598-9481-9C2AEBA39CC4}" type="slidenum">
              <a:rPr lang="ru-RU"/>
              <a:pPr>
                <a:defRPr/>
              </a:pPr>
              <a:t>13</a:t>
            </a:fld>
            <a:endParaRPr lang="ru-RU" dirty="0"/>
          </a:p>
        </p:txBody>
      </p:sp>
      <p:graphicFrame>
        <p:nvGraphicFramePr>
          <p:cNvPr id="30" name="Таблица 29"/>
          <p:cNvGraphicFramePr>
            <a:graphicFrameLocks noGrp="1"/>
          </p:cNvGraphicFramePr>
          <p:nvPr/>
        </p:nvGraphicFramePr>
        <p:xfrm>
          <a:off x="240065" y="4507751"/>
          <a:ext cx="3586985" cy="2587752"/>
        </p:xfrm>
        <a:graphic>
          <a:graphicData uri="http://schemas.openxmlformats.org/drawingml/2006/table">
            <a:tbl>
              <a:tblPr firstRow="1" bandRow="1">
                <a:tableStyleId>{638B1855-1B75-4FBE-930C-398BA8C253C6}</a:tableStyleId>
              </a:tblPr>
              <a:tblGrid>
                <a:gridCol w="1776827"/>
                <a:gridCol w="1810158"/>
              </a:tblGrid>
              <a:tr h="426720">
                <a:tc gridSpan="2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rgbClr val="203A66"/>
                          </a:solidFill>
                        </a:rPr>
                        <a:t>     2023 год</a:t>
                      </a:r>
                      <a:endParaRPr lang="ru-RU" sz="2000" dirty="0">
                        <a:solidFill>
                          <a:srgbClr val="203A66"/>
                        </a:solidFill>
                      </a:endParaRPr>
                    </a:p>
                  </a:txBody>
                  <a:tcPr marL="129619" marR="129619" marT="64008" marB="64008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154936"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300"/>
                        </a:spcBef>
                        <a:buClr>
                          <a:schemeClr val="accent4"/>
                        </a:buClr>
                        <a:buFont typeface="Wingdings" pitchFamily="2" charset="2"/>
                        <a:buNone/>
                      </a:pPr>
                      <a:r>
                        <a:rPr lang="ru-RU" sz="1400" dirty="0" smtClean="0">
                          <a:solidFill>
                            <a:srgbClr val="203A66"/>
                          </a:solidFill>
                        </a:rPr>
                        <a:t>Индивидуальное сопровождение обучающихся, показавших лучшие результаты на региональном этапе </a:t>
                      </a:r>
                      <a:r>
                        <a:rPr lang="ru-RU" sz="1400" dirty="0" err="1" smtClean="0">
                          <a:solidFill>
                            <a:srgbClr val="203A66"/>
                          </a:solidFill>
                        </a:rPr>
                        <a:t>ВсОШ</a:t>
                      </a:r>
                      <a:endParaRPr lang="ru-RU" sz="1400" baseline="0" dirty="0" smtClean="0">
                        <a:solidFill>
                          <a:srgbClr val="203A66"/>
                        </a:solidFill>
                      </a:endParaRPr>
                    </a:p>
                    <a:p>
                      <a:pPr marL="0" indent="0" algn="ctr">
                        <a:spcBef>
                          <a:spcPts val="300"/>
                        </a:spcBef>
                        <a:buClr>
                          <a:schemeClr val="accent4"/>
                        </a:buClr>
                        <a:buFont typeface="Wingdings" pitchFamily="2" charset="2"/>
                        <a:buNone/>
                      </a:pPr>
                      <a:r>
                        <a:rPr lang="ru-RU" sz="1400" b="1" dirty="0" smtClean="0">
                          <a:solidFill>
                            <a:srgbClr val="203A66"/>
                          </a:solidFill>
                        </a:rPr>
                        <a:t>не менее </a:t>
                      </a:r>
                    </a:p>
                    <a:p>
                      <a:pPr marL="0" indent="0" algn="ctr">
                        <a:spcBef>
                          <a:spcPts val="300"/>
                        </a:spcBef>
                        <a:buClr>
                          <a:schemeClr val="accent4"/>
                        </a:buClr>
                        <a:buFont typeface="Wingdings" pitchFamily="2" charset="2"/>
                        <a:buNone/>
                      </a:pPr>
                      <a:r>
                        <a:rPr lang="ru-RU" sz="1400" b="1" dirty="0" smtClean="0">
                          <a:solidFill>
                            <a:srgbClr val="203A66"/>
                          </a:solidFill>
                        </a:rPr>
                        <a:t>240 человек в год</a:t>
                      </a:r>
                      <a:endParaRPr lang="ru-RU" sz="1400" b="1" dirty="0" smtClean="0">
                        <a:solidFill>
                          <a:srgbClr val="203A66"/>
                        </a:solidFill>
                        <a:latin typeface="+mn-lt"/>
                        <a:ea typeface="PT Astra Serif" pitchFamily="18" charset="-52"/>
                      </a:endParaRPr>
                    </a:p>
                  </a:txBody>
                  <a:tcPr marL="129619" marR="129619" marT="64008" marB="64008"/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300"/>
                        </a:spcBef>
                        <a:buClr>
                          <a:schemeClr val="accent4"/>
                        </a:buClr>
                        <a:buFont typeface="Wingdings" pitchFamily="2" charset="2"/>
                        <a:buNone/>
                      </a:pPr>
                      <a:r>
                        <a:rPr lang="ru-RU" sz="1400" dirty="0" smtClean="0">
                          <a:solidFill>
                            <a:srgbClr val="203A66"/>
                          </a:solidFill>
                        </a:rPr>
                        <a:t>Подготовка тьюторов к работе  с </a:t>
                      </a:r>
                      <a:r>
                        <a:rPr lang="ru-RU" sz="1400" dirty="0" err="1" smtClean="0">
                          <a:solidFill>
                            <a:srgbClr val="203A66"/>
                          </a:solidFill>
                        </a:rPr>
                        <a:t>высоко-мотивированными</a:t>
                      </a:r>
                      <a:r>
                        <a:rPr lang="ru-RU" sz="1400" dirty="0" smtClean="0">
                          <a:solidFill>
                            <a:srgbClr val="203A66"/>
                          </a:solidFill>
                        </a:rPr>
                        <a:t> школьниками</a:t>
                      </a:r>
                      <a:endParaRPr lang="ru-RU" sz="1400" baseline="0" dirty="0" smtClean="0">
                        <a:solidFill>
                          <a:srgbClr val="203A66"/>
                        </a:solidFill>
                      </a:endParaRPr>
                    </a:p>
                    <a:p>
                      <a:pPr marL="0" indent="0" algn="ctr">
                        <a:spcBef>
                          <a:spcPts val="300"/>
                        </a:spcBef>
                        <a:buClr>
                          <a:schemeClr val="accent4"/>
                        </a:buClr>
                        <a:buFont typeface="Wingdings" pitchFamily="2" charset="2"/>
                        <a:buNone/>
                      </a:pPr>
                      <a:r>
                        <a:rPr lang="ru-RU" sz="1400" b="1" dirty="0" smtClean="0">
                          <a:solidFill>
                            <a:srgbClr val="203A66"/>
                          </a:solidFill>
                        </a:rPr>
                        <a:t>не менее </a:t>
                      </a:r>
                    </a:p>
                    <a:p>
                      <a:pPr marL="0" indent="0" algn="ctr">
                        <a:spcBef>
                          <a:spcPts val="300"/>
                        </a:spcBef>
                        <a:buClr>
                          <a:schemeClr val="accent4"/>
                        </a:buClr>
                        <a:buFont typeface="Wingdings" pitchFamily="2" charset="2"/>
                        <a:buNone/>
                      </a:pPr>
                      <a:r>
                        <a:rPr lang="ru-RU" sz="1400" b="1" dirty="0" smtClean="0">
                          <a:solidFill>
                            <a:srgbClr val="203A66"/>
                          </a:solidFill>
                        </a:rPr>
                        <a:t>50 человек в год</a:t>
                      </a:r>
                    </a:p>
                  </a:txBody>
                  <a:tcPr marL="129619" marR="129619" marT="64008" marB="64008"/>
                </a:tc>
              </a:tr>
            </a:tbl>
          </a:graphicData>
        </a:graphic>
      </p:graphicFrame>
      <p:graphicFrame>
        <p:nvGraphicFramePr>
          <p:cNvPr id="32" name="Таблица 31"/>
          <p:cNvGraphicFramePr>
            <a:graphicFrameLocks noGrp="1"/>
          </p:cNvGraphicFramePr>
          <p:nvPr/>
        </p:nvGraphicFramePr>
        <p:xfrm>
          <a:off x="3929123" y="4507752"/>
          <a:ext cx="2347698" cy="2602649"/>
        </p:xfrm>
        <a:graphic>
          <a:graphicData uri="http://schemas.openxmlformats.org/drawingml/2006/table">
            <a:tbl>
              <a:tblPr firstRow="1" bandRow="1">
                <a:tableStyleId>{18603FDC-E32A-4AB5-989C-0864C3EAD2B8}</a:tableStyleId>
              </a:tblPr>
              <a:tblGrid>
                <a:gridCol w="2347698"/>
              </a:tblGrid>
              <a:tr h="981456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Победители и призеры заключительного этапа Всероссийской олимпиады школьников</a:t>
                      </a:r>
                      <a:endParaRPr lang="ru-RU" sz="1400" b="1" dirty="0" smtClean="0"/>
                    </a:p>
                  </a:txBody>
                  <a:tcPr marL="129619" marR="129619" marT="64008" marB="64008"/>
                </a:tc>
              </a:tr>
              <a:tr h="1621193">
                <a:tc>
                  <a:txBody>
                    <a:bodyPr/>
                    <a:lstStyle/>
                    <a:p>
                      <a:pPr marL="0" indent="0">
                        <a:spcBef>
                          <a:spcPts val="300"/>
                        </a:spcBef>
                        <a:buClr>
                          <a:schemeClr val="accent4"/>
                        </a:buClr>
                        <a:buFont typeface="Wingdings" pitchFamily="2" charset="2"/>
                        <a:buNone/>
                      </a:pPr>
                      <a:endParaRPr lang="ru-RU" sz="1400" dirty="0" smtClean="0">
                        <a:solidFill>
                          <a:srgbClr val="203A66"/>
                        </a:solidFill>
                      </a:endParaRPr>
                    </a:p>
                  </a:txBody>
                  <a:tcPr marL="129619" marR="129619" marT="64008" marB="64008"/>
                </a:tc>
              </a:tr>
            </a:tbl>
          </a:graphicData>
        </a:graphic>
      </p:graphicFrame>
      <p:sp>
        <p:nvSpPr>
          <p:cNvPr id="16404" name="TextBox 32"/>
          <p:cNvSpPr txBox="1">
            <a:spLocks noChangeArrowheads="1"/>
          </p:cNvSpPr>
          <p:nvPr/>
        </p:nvSpPr>
        <p:spPr bwMode="auto">
          <a:xfrm>
            <a:off x="4030353" y="5516245"/>
            <a:ext cx="2043306" cy="376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9040" tIns="64520" rIns="129040" bIns="6452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Arial Narrow" pitchFamily="34" charset="0"/>
              </a:rPr>
              <a:t>2020 г. – 5 </a:t>
            </a:r>
            <a:r>
              <a:rPr lang="ru-RU" sz="1600" dirty="0">
                <a:solidFill>
                  <a:schemeClr val="bg1"/>
                </a:solidFill>
                <a:latin typeface="Arial Narrow" pitchFamily="34" charset="0"/>
              </a:rPr>
              <a:t>дипломов </a:t>
            </a:r>
          </a:p>
        </p:txBody>
      </p:sp>
      <p:sp>
        <p:nvSpPr>
          <p:cNvPr id="16405" name="TextBox 33"/>
          <p:cNvSpPr txBox="1">
            <a:spLocks noChangeArrowheads="1"/>
          </p:cNvSpPr>
          <p:nvPr/>
        </p:nvSpPr>
        <p:spPr bwMode="auto">
          <a:xfrm>
            <a:off x="4030353" y="5918519"/>
            <a:ext cx="2043306" cy="376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9040" tIns="64520" rIns="129040" bIns="6452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Arial Narrow" pitchFamily="34" charset="0"/>
              </a:rPr>
              <a:t>2021 г. – 9 </a:t>
            </a:r>
            <a:r>
              <a:rPr lang="ru-RU" sz="1600" dirty="0">
                <a:solidFill>
                  <a:schemeClr val="bg1"/>
                </a:solidFill>
                <a:latin typeface="Arial Narrow" pitchFamily="34" charset="0"/>
              </a:rPr>
              <a:t>дипломов</a:t>
            </a:r>
          </a:p>
        </p:txBody>
      </p:sp>
      <p:sp>
        <p:nvSpPr>
          <p:cNvPr id="16406" name="TextBox 34"/>
          <p:cNvSpPr txBox="1">
            <a:spLocks noChangeArrowheads="1"/>
          </p:cNvSpPr>
          <p:nvPr/>
        </p:nvSpPr>
        <p:spPr bwMode="auto">
          <a:xfrm>
            <a:off x="4030353" y="6323013"/>
            <a:ext cx="2043306" cy="376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9040" tIns="64520" rIns="129040" bIns="6452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Arial Narrow" pitchFamily="34" charset="0"/>
              </a:rPr>
              <a:t>2022 г. – 7 </a:t>
            </a:r>
            <a:r>
              <a:rPr lang="ru-RU" sz="1600" dirty="0">
                <a:solidFill>
                  <a:schemeClr val="bg1"/>
                </a:solidFill>
                <a:latin typeface="Arial Narrow" pitchFamily="34" charset="0"/>
              </a:rPr>
              <a:t>дипломов</a:t>
            </a:r>
          </a:p>
        </p:txBody>
      </p:sp>
      <p:sp>
        <p:nvSpPr>
          <p:cNvPr id="16407" name="TextBox 35"/>
          <p:cNvSpPr txBox="1">
            <a:spLocks noChangeArrowheads="1"/>
          </p:cNvSpPr>
          <p:nvPr/>
        </p:nvSpPr>
        <p:spPr bwMode="auto">
          <a:xfrm>
            <a:off x="4030354" y="6725285"/>
            <a:ext cx="2144570" cy="376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9040" tIns="64520" rIns="129040" bIns="6452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Arial Narrow" pitchFamily="34" charset="0"/>
              </a:rPr>
              <a:t>2023 г. – 14 </a:t>
            </a:r>
            <a:r>
              <a:rPr lang="ru-RU" sz="1600" dirty="0">
                <a:solidFill>
                  <a:schemeClr val="bg1"/>
                </a:solidFill>
                <a:latin typeface="Arial Narrow" pitchFamily="34" charset="0"/>
              </a:rPr>
              <a:t>дипломов</a:t>
            </a:r>
            <a:r>
              <a:rPr lang="ru-RU" sz="1600" b="1" dirty="0">
                <a:solidFill>
                  <a:schemeClr val="bg1"/>
                </a:solidFill>
                <a:latin typeface="Arial Narrow" pitchFamily="34" charset="0"/>
              </a:rPr>
              <a:t> </a:t>
            </a:r>
          </a:p>
        </p:txBody>
      </p:sp>
      <p:pic>
        <p:nvPicPr>
          <p:cNvPr id="24" name="Рисунок 23"/>
          <p:cNvPicPr/>
          <p:nvPr/>
        </p:nvPicPr>
        <p:blipFill>
          <a:blip r:embed="rId5" cstate="print"/>
          <a:srcRect l="20043" t="12536" r="59073" b="75498"/>
          <a:stretch>
            <a:fillRect/>
          </a:stretch>
        </p:blipFill>
        <p:spPr bwMode="auto">
          <a:xfrm>
            <a:off x="6582235" y="1400160"/>
            <a:ext cx="4253166" cy="1200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Рисунок 25"/>
          <p:cNvPicPr/>
          <p:nvPr/>
        </p:nvPicPr>
        <p:blipFill>
          <a:blip r:embed="rId6" cstate="print"/>
          <a:srcRect l="49706" t="14245" r="18386" b="47294"/>
          <a:stretch>
            <a:fillRect/>
          </a:stretch>
        </p:blipFill>
        <p:spPr bwMode="auto">
          <a:xfrm>
            <a:off x="7898691" y="3200397"/>
            <a:ext cx="5063247" cy="370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Рисунок 24"/>
          <p:cNvPicPr/>
          <p:nvPr/>
        </p:nvPicPr>
        <p:blipFill>
          <a:blip r:embed="rId7" cstate="print"/>
          <a:srcRect l="20902" t="21959" r="50352" b="41399"/>
          <a:stretch>
            <a:fillRect/>
          </a:stretch>
        </p:blipFill>
        <p:spPr bwMode="auto">
          <a:xfrm>
            <a:off x="10835401" y="1400160"/>
            <a:ext cx="2025317" cy="1200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Прямоугольник 26"/>
          <p:cNvSpPr/>
          <p:nvPr/>
        </p:nvSpPr>
        <p:spPr>
          <a:xfrm>
            <a:off x="7898691" y="2700331"/>
            <a:ext cx="5063247" cy="500066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040" tIns="64520" rIns="129040" bIns="64520" rtlCol="0" anchor="ctr"/>
          <a:lstStyle/>
          <a:p>
            <a:pPr algn="ctr"/>
            <a:endParaRPr lang="ru-RU"/>
          </a:p>
        </p:txBody>
      </p:sp>
      <p:sp>
        <p:nvSpPr>
          <p:cNvPr id="28" name="TextBox 27"/>
          <p:cNvSpPr txBox="1"/>
          <p:nvPr/>
        </p:nvSpPr>
        <p:spPr>
          <a:xfrm>
            <a:off x="7898691" y="2800345"/>
            <a:ext cx="5063247" cy="409343"/>
          </a:xfrm>
          <a:prstGeom prst="rect">
            <a:avLst/>
          </a:prstGeom>
          <a:noFill/>
        </p:spPr>
        <p:txBody>
          <a:bodyPr wrap="square" lIns="129040" tIns="64520" rIns="129040" bIns="64520" rtlCol="0">
            <a:spAutoFit/>
          </a:bodyPr>
          <a:lstStyle/>
          <a:p>
            <a:pPr algn="ctr"/>
            <a:r>
              <a:rPr lang="ru-RU" sz="18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ЗАДАЧИ</a:t>
            </a:r>
            <a:endParaRPr lang="ru-RU" sz="18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026" name="Рисунок 1"/>
          <p:cNvPicPr>
            <a:picLocks noChangeAspect="1" noChangeArrowheads="1"/>
          </p:cNvPicPr>
          <p:nvPr/>
        </p:nvPicPr>
        <p:blipFill>
          <a:blip r:embed="rId8" cstate="print"/>
          <a:srcRect l="61040" t="35918" r="22456" b="35475"/>
          <a:stretch>
            <a:fillRect/>
          </a:stretch>
        </p:blipFill>
        <p:spPr bwMode="auto">
          <a:xfrm>
            <a:off x="6683501" y="4200531"/>
            <a:ext cx="1113924" cy="1069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Прямая соединительная линия 25"/>
          <p:cNvCxnSpPr>
            <a:stCxn id="24" idx="3"/>
            <a:endCxn id="33" idx="1"/>
          </p:cNvCxnSpPr>
          <p:nvPr/>
        </p:nvCxnSpPr>
        <p:spPr>
          <a:xfrm>
            <a:off x="3255640" y="6509046"/>
            <a:ext cx="6444297" cy="1588"/>
          </a:xfrm>
          <a:prstGeom prst="line">
            <a:avLst/>
          </a:prstGeom>
          <a:ln w="19050"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1255690" y="146687"/>
            <a:ext cx="11328194" cy="1240155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25000"/>
                  <a:lumOff val="7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129030" tIns="64514" rIns="129030" bIns="64514" rtlCol="0" anchor="ctr"/>
          <a:lstStyle/>
          <a:p>
            <a:pPr algn="ctr"/>
            <a:endParaRPr lang="ru-RU"/>
          </a:p>
        </p:txBody>
      </p:sp>
      <p:sp>
        <p:nvSpPr>
          <p:cNvPr id="4" name="Параллелограмм 3"/>
          <p:cNvSpPr/>
          <p:nvPr/>
        </p:nvSpPr>
        <p:spPr>
          <a:xfrm>
            <a:off x="0" y="146687"/>
            <a:ext cx="1971295" cy="1480185"/>
          </a:xfrm>
          <a:prstGeom prst="parallelogram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030" tIns="64514" rIns="129030" bIns="64514" rtlCol="0" anchor="ctr"/>
          <a:lstStyle/>
          <a:p>
            <a:pPr algn="ctr"/>
            <a:endParaRPr lang="ru-RU"/>
          </a:p>
        </p:txBody>
      </p:sp>
      <p:pic>
        <p:nvPicPr>
          <p:cNvPr id="1026" name="Picture 2" descr="Z:\Кожевникова А. А\инфографика\ГПиН\логотип Года педагога и наставника_Золотой-PhotoRoom.png-PhotoRoom.png"/>
          <p:cNvPicPr>
            <a:picLocks noChangeAspect="1" noChangeArrowheads="1"/>
          </p:cNvPicPr>
          <p:nvPr/>
        </p:nvPicPr>
        <p:blipFill>
          <a:blip r:embed="rId2" cstate="print"/>
          <a:srcRect l="14596" t="22120" r="14203" b="20737"/>
          <a:stretch>
            <a:fillRect/>
          </a:stretch>
        </p:blipFill>
        <p:spPr bwMode="auto">
          <a:xfrm>
            <a:off x="810082" y="1"/>
            <a:ext cx="2200829" cy="1396513"/>
          </a:xfrm>
          <a:prstGeom prst="rect">
            <a:avLst/>
          </a:prstGeom>
          <a:noFill/>
        </p:spPr>
      </p:pic>
      <p:sp>
        <p:nvSpPr>
          <p:cNvPr id="6" name="Параллелограмм 5"/>
          <p:cNvSpPr/>
          <p:nvPr/>
        </p:nvSpPr>
        <p:spPr>
          <a:xfrm>
            <a:off x="11112162" y="0"/>
            <a:ext cx="1849777" cy="1386840"/>
          </a:xfrm>
          <a:prstGeom prst="parallelogram">
            <a:avLst/>
          </a:prstGeom>
          <a:solidFill>
            <a:srgbClr val="588AB8">
              <a:alpha val="9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030" tIns="64514" rIns="129030" bIns="64514" rtlCol="0" anchor="ctr"/>
          <a:lstStyle/>
          <a:p>
            <a:pPr algn="ctr"/>
            <a:endParaRPr lang="ru-RU"/>
          </a:p>
        </p:txBody>
      </p:sp>
      <p:sp>
        <p:nvSpPr>
          <p:cNvPr id="31" name="TextBox 30"/>
          <p:cNvSpPr txBox="1"/>
          <p:nvPr/>
        </p:nvSpPr>
        <p:spPr>
          <a:xfrm>
            <a:off x="2227803" y="273681"/>
            <a:ext cx="8911395" cy="904863"/>
          </a:xfrm>
          <a:prstGeom prst="rect">
            <a:avLst/>
          </a:prstGeom>
          <a:noFill/>
        </p:spPr>
        <p:txBody>
          <a:bodyPr wrap="square" lIns="129040" tIns="64520" rIns="129040" bIns="64520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PT Astra Serif" pitchFamily="18" charset="-52"/>
                <a:ea typeface="PT Astra Serif" pitchFamily="18" charset="-52"/>
              </a:rPr>
              <a:t>ПРОФИЛЬ ИЗМЕНЕНИЙ </a:t>
            </a:r>
          </a:p>
          <a:p>
            <a:pPr algn="ctr"/>
            <a:r>
              <a:rPr lang="ru-RU" b="1" dirty="0">
                <a:solidFill>
                  <a:schemeClr val="bg1"/>
                </a:solidFill>
                <a:latin typeface="PT Astra Serif" pitchFamily="18" charset="-52"/>
                <a:ea typeface="PT Astra Serif" pitchFamily="18" charset="-52"/>
              </a:rPr>
              <a:t>МЕТОДИЧЕСКОЙ СЛУЖБЫ</a:t>
            </a:r>
          </a:p>
        </p:txBody>
      </p:sp>
      <p:cxnSp>
        <p:nvCxnSpPr>
          <p:cNvPr id="97" name="Прямая соединительная линия 96"/>
          <p:cNvCxnSpPr/>
          <p:nvPr/>
        </p:nvCxnSpPr>
        <p:spPr>
          <a:xfrm>
            <a:off x="6784767" y="7642485"/>
            <a:ext cx="5974685" cy="22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Picture 10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544262" y="1"/>
            <a:ext cx="895693" cy="1328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3255640" y="1606202"/>
            <a:ext cx="8022800" cy="1192129"/>
          </a:xfrm>
          <a:prstGeom prst="rect">
            <a:avLst/>
          </a:prstGeom>
        </p:spPr>
        <p:txBody>
          <a:bodyPr wrap="square" lIns="129040" tIns="64520" rIns="129040" bIns="64520">
            <a:spAutoFit/>
          </a:bodyPr>
          <a:lstStyle/>
          <a:p>
            <a:pPr algn="just"/>
            <a:r>
              <a:rPr lang="ru-RU" sz="2300" dirty="0"/>
              <a:t>Приказ министерства образования от 19 июля 2023 года № 1240</a:t>
            </a:r>
            <a:br>
              <a:rPr lang="ru-RU" sz="2300" dirty="0"/>
            </a:br>
            <a:r>
              <a:rPr lang="ru-RU" sz="2300" dirty="0"/>
              <a:t>«О внесении изменений в приказ министерства образования Саратовской области от 13 августа 2021 года № 1370»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266" y="1584226"/>
            <a:ext cx="1155192" cy="114090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56539" y="3331347"/>
            <a:ext cx="12242499" cy="1699961"/>
          </a:xfrm>
          <a:prstGeom prst="rect">
            <a:avLst/>
          </a:prstGeom>
          <a:noFill/>
          <a:ln w="19050">
            <a:solidFill>
              <a:schemeClr val="tx2">
                <a:lumMod val="90000"/>
                <a:lumOff val="10000"/>
              </a:schemeClr>
            </a:solidFill>
            <a:prstDash val="sysDash"/>
          </a:ln>
        </p:spPr>
        <p:txBody>
          <a:bodyPr wrap="square" lIns="129040" tIns="64520" rIns="129040" bIns="64520" rtlCol="0">
            <a:spAutoFit/>
          </a:bodyPr>
          <a:lstStyle/>
          <a:p>
            <a:pPr indent="508032" algn="just">
              <a:buFont typeface="Wingdings" panose="05000000000000000000" pitchFamily="2" charset="2"/>
              <a:buChar char="ü"/>
            </a:pPr>
            <a:r>
              <a:rPr lang="ru-RU" sz="1700" dirty="0"/>
              <a:t> Реализация деятельности в рамках аналитического, информационного, организационно-методического и консультационного направлений (</a:t>
            </a:r>
            <a:r>
              <a:rPr lang="ru-RU" sz="1700" dirty="0" err="1"/>
              <a:t>тьюторы</a:t>
            </a:r>
            <a:r>
              <a:rPr lang="ru-RU" sz="1700" dirty="0"/>
              <a:t>, методисты);</a:t>
            </a:r>
          </a:p>
          <a:p>
            <a:pPr indent="508032" algn="just">
              <a:buFont typeface="Wingdings" panose="05000000000000000000" pitchFamily="2" charset="2"/>
              <a:buChar char="ü"/>
            </a:pPr>
            <a:r>
              <a:rPr lang="ru-RU" sz="1700" dirty="0"/>
              <a:t> Определение проблемных, содержательных и/или организационных векторов взаимодействия ГАУ ДПО «СОИРО» и муниципалитетов, его координация;</a:t>
            </a:r>
          </a:p>
          <a:p>
            <a:pPr indent="508032" algn="just">
              <a:buFont typeface="Wingdings" panose="05000000000000000000" pitchFamily="2" charset="2"/>
              <a:buChar char="ü"/>
            </a:pPr>
            <a:r>
              <a:rPr lang="ru-RU" sz="1700" dirty="0"/>
              <a:t> Выявление проблемных зон в методическом, образовательном пространствах муниципалитета, их трансляция на региональный уровень; трансляция успешного регионального опыта</a:t>
            </a:r>
          </a:p>
        </p:txBody>
      </p:sp>
      <p:sp>
        <p:nvSpPr>
          <p:cNvPr id="12" name="Текст 6"/>
          <p:cNvSpPr txBox="1">
            <a:spLocks/>
          </p:cNvSpPr>
          <p:nvPr/>
        </p:nvSpPr>
        <p:spPr>
          <a:xfrm>
            <a:off x="356539" y="2838826"/>
            <a:ext cx="12227345" cy="492520"/>
          </a:xfrm>
          <a:prstGeom prst="rect">
            <a:avLst/>
          </a:prstGeom>
        </p:spPr>
        <p:txBody>
          <a:bodyPr lIns="129040" tIns="64520" rIns="129040" bIns="6452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</a:rPr>
              <a:t>Сопровождение профиля изменений методической службы</a:t>
            </a: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</a:rPr>
              <a:t>«От точек сборки – к точке развития»</a:t>
            </a:r>
          </a:p>
        </p:txBody>
      </p:sp>
      <p:cxnSp>
        <p:nvCxnSpPr>
          <p:cNvPr id="10" name="Соединительная линия уступом 9"/>
          <p:cNvCxnSpPr>
            <a:stCxn id="5" idx="1"/>
          </p:cNvCxnSpPr>
          <p:nvPr/>
        </p:nvCxnSpPr>
        <p:spPr>
          <a:xfrm rot="10800000" flipV="1">
            <a:off x="810082" y="2154677"/>
            <a:ext cx="1045185" cy="1176669"/>
          </a:xfrm>
          <a:prstGeom prst="bentConnector2">
            <a:avLst/>
          </a:prstGeom>
          <a:ln w="19050">
            <a:solidFill>
              <a:schemeClr val="tx2">
                <a:lumMod val="90000"/>
                <a:lumOff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Соединительная линия уступом 20"/>
          <p:cNvCxnSpPr/>
          <p:nvPr/>
        </p:nvCxnSpPr>
        <p:spPr>
          <a:xfrm>
            <a:off x="11278439" y="2100253"/>
            <a:ext cx="918665" cy="1143446"/>
          </a:xfrm>
          <a:prstGeom prst="bentConnector2">
            <a:avLst/>
          </a:prstGeom>
          <a:ln w="19050">
            <a:solidFill>
              <a:schemeClr val="tx2">
                <a:lumMod val="90000"/>
                <a:lumOff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549144" y="5112618"/>
            <a:ext cx="3857289" cy="9459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 lIns="129040" tIns="64520" rIns="129040" bIns="64520" rtlCol="0">
            <a:spAutoFit/>
          </a:bodyPr>
          <a:lstStyle/>
          <a:p>
            <a:pPr algn="ctr"/>
            <a:r>
              <a:rPr lang="ru-RU" sz="1900" b="1" dirty="0">
                <a:solidFill>
                  <a:schemeClr val="bg1"/>
                </a:solidFill>
                <a:cs typeface="Arial" panose="020B0604020202020204" pitchFamily="34" charset="0"/>
              </a:rPr>
              <a:t>22 476</a:t>
            </a:r>
          </a:p>
          <a:p>
            <a:pPr algn="ctr"/>
            <a:r>
              <a:rPr lang="ru-RU" sz="1700" b="1" dirty="0">
                <a:solidFill>
                  <a:schemeClr val="bg1"/>
                </a:solidFill>
                <a:cs typeface="Arial" panose="020B0604020202020204" pitchFamily="34" charset="0"/>
              </a:rPr>
              <a:t>педагогов и управленцев системы общего образования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56539" y="5112619"/>
            <a:ext cx="3857289" cy="9459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 lIns="129040" tIns="64520" rIns="129040" bIns="64520" rtlCol="0">
            <a:spAutoFit/>
          </a:bodyPr>
          <a:lstStyle/>
          <a:p>
            <a:pPr algn="ctr"/>
            <a:r>
              <a:rPr lang="ru-RU" sz="1900" b="1" dirty="0">
                <a:solidFill>
                  <a:schemeClr val="bg1"/>
                </a:solidFill>
                <a:cs typeface="Arial" panose="020B0604020202020204" pitchFamily="34" charset="0"/>
              </a:rPr>
              <a:t>10 800</a:t>
            </a:r>
          </a:p>
          <a:p>
            <a:pPr algn="ctr"/>
            <a:r>
              <a:rPr lang="ru-RU" sz="1700" b="1" dirty="0">
                <a:solidFill>
                  <a:schemeClr val="bg1"/>
                </a:solidFill>
                <a:cs typeface="Arial" panose="020B0604020202020204" pitchFamily="34" charset="0"/>
              </a:rPr>
              <a:t>педагогов и управленцев системы дошкольного образования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726594" y="5112621"/>
            <a:ext cx="3857289" cy="9459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 lIns="129040" tIns="64520" rIns="129040" bIns="64520" rtlCol="0">
            <a:spAutoFit/>
          </a:bodyPr>
          <a:lstStyle/>
          <a:p>
            <a:pPr algn="ctr"/>
            <a:r>
              <a:rPr lang="ru-RU" sz="1900" b="1" dirty="0">
                <a:solidFill>
                  <a:schemeClr val="bg1"/>
                </a:solidFill>
                <a:cs typeface="Arial" panose="020B0604020202020204" pitchFamily="34" charset="0"/>
              </a:rPr>
              <a:t>3 500</a:t>
            </a:r>
          </a:p>
          <a:p>
            <a:pPr algn="ctr"/>
            <a:endParaRPr lang="ru-RU" sz="1700" b="1" dirty="0" smtClean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ctr"/>
            <a:r>
              <a:rPr lang="ru-RU" sz="17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педагогов </a:t>
            </a:r>
            <a:r>
              <a:rPr lang="ru-RU" sz="1700" b="1" dirty="0">
                <a:solidFill>
                  <a:schemeClr val="bg1"/>
                </a:solidFill>
                <a:cs typeface="Arial" panose="020B0604020202020204" pitchFamily="34" charset="0"/>
              </a:rPr>
              <a:t>и управленцев системы </a:t>
            </a:r>
            <a:r>
              <a:rPr lang="ru-RU" sz="17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СПО</a:t>
            </a:r>
            <a:endParaRPr lang="ru-RU" sz="17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56539" y="6120730"/>
            <a:ext cx="2899101" cy="7766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2">
                <a:lumMod val="90000"/>
                <a:lumOff val="10000"/>
              </a:schemeClr>
            </a:solidFill>
          </a:ln>
        </p:spPr>
        <p:txBody>
          <a:bodyPr wrap="square" lIns="129040" tIns="64520" rIns="129040" bIns="64520" rtlCol="0">
            <a:spAutoFit/>
          </a:bodyPr>
          <a:lstStyle/>
          <a:p>
            <a:pPr algn="ctr"/>
            <a:r>
              <a:rPr lang="ru-RU" b="1" dirty="0"/>
              <a:t>12</a:t>
            </a:r>
            <a:r>
              <a:rPr lang="ru-RU" sz="2000" dirty="0"/>
              <a:t> </a:t>
            </a:r>
            <a:r>
              <a:rPr lang="ru-RU" sz="1700" dirty="0"/>
              <a:t>профессиональных педагогических сообществ</a:t>
            </a:r>
            <a:endParaRPr lang="ru-RU" sz="2000" dirty="0"/>
          </a:p>
        </p:txBody>
      </p:sp>
      <p:sp>
        <p:nvSpPr>
          <p:cNvPr id="32" name="TextBox 31"/>
          <p:cNvSpPr txBox="1"/>
          <p:nvPr/>
        </p:nvSpPr>
        <p:spPr>
          <a:xfrm>
            <a:off x="3489060" y="6120730"/>
            <a:ext cx="2899101" cy="7766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2">
                <a:lumMod val="90000"/>
                <a:lumOff val="10000"/>
              </a:schemeClr>
            </a:solidFill>
          </a:ln>
        </p:spPr>
        <p:txBody>
          <a:bodyPr wrap="square" lIns="129040" tIns="64520" rIns="129040" bIns="64520" rtlCol="0">
            <a:spAutoFit/>
          </a:bodyPr>
          <a:lstStyle/>
          <a:p>
            <a:pPr algn="ctr"/>
            <a:r>
              <a:rPr lang="ru-RU" b="1" dirty="0"/>
              <a:t>21</a:t>
            </a:r>
            <a:r>
              <a:rPr lang="ru-RU" sz="2000" dirty="0"/>
              <a:t> </a:t>
            </a:r>
            <a:r>
              <a:rPr lang="ru-RU" sz="1700" dirty="0"/>
              <a:t>секция регионального методического актива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699937" y="6120730"/>
            <a:ext cx="2899101" cy="7766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2">
                <a:lumMod val="90000"/>
                <a:lumOff val="10000"/>
              </a:schemeClr>
            </a:solidFill>
          </a:ln>
        </p:spPr>
        <p:txBody>
          <a:bodyPr wrap="square" lIns="129040" tIns="64520" rIns="129040" bIns="64520" rtlCol="0">
            <a:spAutoFit/>
          </a:bodyPr>
          <a:lstStyle/>
          <a:p>
            <a:pPr algn="ctr"/>
            <a:r>
              <a:rPr lang="ru-RU" b="1" dirty="0"/>
              <a:t>38</a:t>
            </a:r>
            <a:r>
              <a:rPr lang="ru-RU" sz="2000" dirty="0"/>
              <a:t> </a:t>
            </a:r>
            <a:r>
              <a:rPr lang="ru-RU" sz="1700" dirty="0"/>
              <a:t>муниципальных методических служб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606215" y="6120695"/>
            <a:ext cx="2899101" cy="7766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2">
                <a:lumMod val="90000"/>
                <a:lumOff val="10000"/>
              </a:schemeClr>
            </a:solidFill>
          </a:ln>
        </p:spPr>
        <p:txBody>
          <a:bodyPr wrap="square" lIns="129040" tIns="64520" rIns="129040" bIns="64520" rtlCol="0">
            <a:spAutoFit/>
          </a:bodyPr>
          <a:lstStyle/>
          <a:p>
            <a:pPr algn="ctr"/>
            <a:r>
              <a:rPr lang="ru-RU" b="1" dirty="0"/>
              <a:t>1</a:t>
            </a:r>
            <a:r>
              <a:rPr lang="ru-RU" sz="2000" dirty="0"/>
              <a:t> </a:t>
            </a:r>
            <a:r>
              <a:rPr lang="ru-RU" sz="1700" dirty="0"/>
              <a:t>региональное учебно-методическое объединение</a:t>
            </a: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12"/>
          </p:nvPr>
        </p:nvSpPr>
        <p:spPr>
          <a:xfrm>
            <a:off x="9215147" y="6817518"/>
            <a:ext cx="2916436" cy="383382"/>
          </a:xfrm>
        </p:spPr>
        <p:txBody>
          <a:bodyPr/>
          <a:lstStyle/>
          <a:p>
            <a:fld id="{00C7731D-3FCF-44AC-9CA4-93940B1487D9}" type="slidenum">
              <a:rPr lang="ru-RU" smtClean="0"/>
              <a:pPr/>
              <a:t>14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938112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55690" y="146687"/>
            <a:ext cx="11328194" cy="1240155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25000"/>
                  <a:lumOff val="7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129030" tIns="64514" rIns="129030" bIns="64514" rtlCol="0" anchor="ctr"/>
          <a:lstStyle/>
          <a:p>
            <a:pPr algn="ctr"/>
            <a:endParaRPr lang="ru-RU"/>
          </a:p>
        </p:txBody>
      </p:sp>
      <p:sp>
        <p:nvSpPr>
          <p:cNvPr id="4" name="Параллелограмм 3"/>
          <p:cNvSpPr/>
          <p:nvPr/>
        </p:nvSpPr>
        <p:spPr>
          <a:xfrm>
            <a:off x="0" y="146687"/>
            <a:ext cx="1971295" cy="1480185"/>
          </a:xfrm>
          <a:prstGeom prst="parallelogram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030" tIns="64514" rIns="129030" bIns="64514" rtlCol="0" anchor="ctr"/>
          <a:lstStyle/>
          <a:p>
            <a:pPr algn="ctr"/>
            <a:endParaRPr lang="ru-RU"/>
          </a:p>
        </p:txBody>
      </p:sp>
      <p:pic>
        <p:nvPicPr>
          <p:cNvPr id="1026" name="Picture 2" descr="Z:\Кожевникова А. А\инфографика\ГПиН\логотип Года педагога и наставника_Золотой-PhotoRoom.png-PhotoRoom.png"/>
          <p:cNvPicPr>
            <a:picLocks noChangeAspect="1" noChangeArrowheads="1"/>
          </p:cNvPicPr>
          <p:nvPr/>
        </p:nvPicPr>
        <p:blipFill>
          <a:blip r:embed="rId2" cstate="print"/>
          <a:srcRect l="14596" t="22120" r="14203" b="20737"/>
          <a:stretch>
            <a:fillRect/>
          </a:stretch>
        </p:blipFill>
        <p:spPr bwMode="auto">
          <a:xfrm>
            <a:off x="810082" y="1"/>
            <a:ext cx="2200829" cy="1396513"/>
          </a:xfrm>
          <a:prstGeom prst="rect">
            <a:avLst/>
          </a:prstGeom>
          <a:noFill/>
        </p:spPr>
      </p:pic>
      <p:sp>
        <p:nvSpPr>
          <p:cNvPr id="6" name="Параллелограмм 5"/>
          <p:cNvSpPr/>
          <p:nvPr/>
        </p:nvSpPr>
        <p:spPr>
          <a:xfrm>
            <a:off x="11112162" y="0"/>
            <a:ext cx="1849777" cy="1386840"/>
          </a:xfrm>
          <a:prstGeom prst="parallelogram">
            <a:avLst/>
          </a:prstGeom>
          <a:solidFill>
            <a:srgbClr val="588AB8">
              <a:alpha val="9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030" tIns="64514" rIns="129030" bIns="64514" rtlCol="0" anchor="ctr"/>
          <a:lstStyle/>
          <a:p>
            <a:pPr algn="ctr"/>
            <a:endParaRPr lang="ru-RU"/>
          </a:p>
        </p:txBody>
      </p:sp>
      <p:sp>
        <p:nvSpPr>
          <p:cNvPr id="31" name="TextBox 30"/>
          <p:cNvSpPr txBox="1"/>
          <p:nvPr/>
        </p:nvSpPr>
        <p:spPr>
          <a:xfrm>
            <a:off x="2531601" y="483042"/>
            <a:ext cx="8405065" cy="517065"/>
          </a:xfrm>
          <a:prstGeom prst="rect">
            <a:avLst/>
          </a:prstGeom>
          <a:noFill/>
        </p:spPr>
        <p:txBody>
          <a:bodyPr wrap="square" lIns="129040" tIns="64520" rIns="129040" bIns="64520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PT Astra Serif" pitchFamily="18" charset="-52"/>
                <a:ea typeface="PT Astra Serif" pitchFamily="18" charset="-52"/>
              </a:rPr>
              <a:t>СОЗДАНИЕ ЭФФЕКТИВНОЙ СЕТИ ШКОЛ</a:t>
            </a:r>
          </a:p>
        </p:txBody>
      </p:sp>
      <p:cxnSp>
        <p:nvCxnSpPr>
          <p:cNvPr id="97" name="Прямая соединительная линия 96"/>
          <p:cNvCxnSpPr/>
          <p:nvPr/>
        </p:nvCxnSpPr>
        <p:spPr>
          <a:xfrm>
            <a:off x="6784767" y="7642485"/>
            <a:ext cx="5974685" cy="22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0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544262" y="1"/>
            <a:ext cx="895693" cy="1328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303752" y="1600186"/>
            <a:ext cx="7441862" cy="1260344"/>
          </a:xfrm>
          <a:prstGeom prst="rect">
            <a:avLst/>
          </a:prstGeom>
          <a:noFill/>
        </p:spPr>
        <p:txBody>
          <a:bodyPr wrap="square" lIns="96780" tIns="48390" rIns="96780" bIns="48390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3">
                    <a:lumMod val="10000"/>
                  </a:schemeClr>
                </a:solidFill>
                <a:latin typeface="PT Astra Serif" pitchFamily="18" charset="-52"/>
                <a:ea typeface="PT Astra Serif" pitchFamily="18" charset="-52"/>
              </a:rPr>
              <a:t>на 01.09.2022 </a:t>
            </a:r>
          </a:p>
          <a:p>
            <a:pPr algn="ctr"/>
            <a:r>
              <a:rPr lang="ru-RU" b="1" dirty="0" smtClean="0">
                <a:latin typeface="PT Astra Serif" pitchFamily="18" charset="-52"/>
                <a:ea typeface="PT Astra Serif" pitchFamily="18" charset="-52"/>
              </a:rPr>
              <a:t>176 муниципальных школ</a:t>
            </a:r>
            <a:r>
              <a:rPr lang="ru-RU" dirty="0" smtClean="0"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ru-RU" dirty="0" smtClean="0">
                <a:solidFill>
                  <a:schemeClr val="accent3">
                    <a:lumMod val="10000"/>
                  </a:schemeClr>
                </a:solidFill>
                <a:latin typeface="PT Astra Serif" pitchFamily="18" charset="-52"/>
                <a:ea typeface="PT Astra Serif" pitchFamily="18" charset="-52"/>
              </a:rPr>
              <a:t>с наполняемостью </a:t>
            </a:r>
            <a:r>
              <a:rPr lang="ru-RU" b="1" dirty="0" smtClean="0">
                <a:latin typeface="PT Astra Serif" pitchFamily="18" charset="-52"/>
                <a:ea typeface="PT Astra Serif" pitchFamily="18" charset="-52"/>
              </a:rPr>
              <a:t>ниже 60 человек</a:t>
            </a:r>
            <a:endParaRPr lang="ru-RU" b="1" dirty="0">
              <a:latin typeface="PT Astra Serif" pitchFamily="18" charset="-52"/>
              <a:ea typeface="PT Astra Serif" pitchFamily="18" charset="-52"/>
            </a:endParaRPr>
          </a:p>
        </p:txBody>
      </p:sp>
      <p:grpSp>
        <p:nvGrpSpPr>
          <p:cNvPr id="59" name="Группа 58"/>
          <p:cNvGrpSpPr/>
          <p:nvPr/>
        </p:nvGrpSpPr>
        <p:grpSpPr>
          <a:xfrm>
            <a:off x="303752" y="2828688"/>
            <a:ext cx="7786161" cy="4072198"/>
            <a:chOff x="3651252" y="937328"/>
            <a:chExt cx="5492748" cy="2908713"/>
          </a:xfrm>
        </p:grpSpPr>
        <p:pic>
          <p:nvPicPr>
            <p:cNvPr id="18" name="Рисунок 17" descr="Характеристика Саратовской области - Характеристика субъекта - Главное управление МЧС России по Саратовской области"/>
            <p:cNvPicPr/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651252" y="937328"/>
              <a:ext cx="5492748" cy="2908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TextBox 18"/>
            <p:cNvSpPr txBox="1"/>
            <p:nvPr/>
          </p:nvSpPr>
          <p:spPr>
            <a:xfrm>
              <a:off x="7477125" y="3200400"/>
              <a:ext cx="304800" cy="252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700" b="1" dirty="0" smtClean="0">
                  <a:solidFill>
                    <a:srgbClr val="FF0000"/>
                  </a:solidFill>
                </a:rPr>
                <a:t>4</a:t>
              </a:r>
              <a:endParaRPr lang="ru-RU" sz="1700" b="1" dirty="0">
                <a:solidFill>
                  <a:srgbClr val="FF0000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276724" y="1552575"/>
              <a:ext cx="409575" cy="252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700" b="1" dirty="0" smtClean="0">
                  <a:solidFill>
                    <a:srgbClr val="FF0000"/>
                  </a:solidFill>
                </a:rPr>
                <a:t>7</a:t>
              </a:r>
              <a:endParaRPr lang="ru-RU" sz="1700" b="1" dirty="0">
                <a:solidFill>
                  <a:srgbClr val="FF0000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257799" y="1704975"/>
              <a:ext cx="409575" cy="252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700" b="1" dirty="0" smtClean="0">
                  <a:solidFill>
                    <a:srgbClr val="FF0000"/>
                  </a:solidFill>
                </a:rPr>
                <a:t>6</a:t>
              </a:r>
              <a:endParaRPr lang="ru-RU" sz="1700" b="1" dirty="0">
                <a:solidFill>
                  <a:srgbClr val="FF0000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143624" y="1419225"/>
              <a:ext cx="409575" cy="252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700" b="1" dirty="0" smtClean="0">
                  <a:solidFill>
                    <a:srgbClr val="FF0000"/>
                  </a:solidFill>
                </a:rPr>
                <a:t>2</a:t>
              </a:r>
              <a:endParaRPr lang="ru-RU" sz="1700" b="1" dirty="0">
                <a:solidFill>
                  <a:srgbClr val="FF0000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953249" y="1781175"/>
              <a:ext cx="409575" cy="252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700" b="1" dirty="0" smtClean="0">
                  <a:solidFill>
                    <a:srgbClr val="FF0000"/>
                  </a:solidFill>
                </a:rPr>
                <a:t>9</a:t>
              </a:r>
              <a:endParaRPr lang="ru-RU" sz="1700" b="1" dirty="0">
                <a:solidFill>
                  <a:srgbClr val="FF0000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905249" y="1943100"/>
              <a:ext cx="409575" cy="252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700" b="1" dirty="0" smtClean="0">
                  <a:solidFill>
                    <a:srgbClr val="FF0000"/>
                  </a:solidFill>
                </a:rPr>
                <a:t>10</a:t>
              </a:r>
              <a:endParaRPr lang="ru-RU" sz="1700" b="1" dirty="0">
                <a:solidFill>
                  <a:srgbClr val="FF0000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267449" y="1190625"/>
              <a:ext cx="409575" cy="252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700" b="1" dirty="0" smtClean="0">
                  <a:solidFill>
                    <a:srgbClr val="FF0000"/>
                  </a:solidFill>
                </a:rPr>
                <a:t>5</a:t>
              </a:r>
              <a:endParaRPr lang="ru-RU" sz="1700" b="1" dirty="0">
                <a:solidFill>
                  <a:srgbClr val="FF0000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753224" y="1400175"/>
              <a:ext cx="409575" cy="252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700" b="1" dirty="0" smtClean="0">
                  <a:solidFill>
                    <a:srgbClr val="FF0000"/>
                  </a:solidFill>
                </a:rPr>
                <a:t>4</a:t>
              </a:r>
              <a:endParaRPr lang="ru-RU" sz="1700" b="1" dirty="0">
                <a:solidFill>
                  <a:srgbClr val="FF0000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257924" y="1628775"/>
              <a:ext cx="409575" cy="252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700" b="1" dirty="0" smtClean="0">
                  <a:solidFill>
                    <a:srgbClr val="FF0000"/>
                  </a:solidFill>
                </a:rPr>
                <a:t>6</a:t>
              </a:r>
              <a:endParaRPr lang="ru-RU" sz="1700" b="1" dirty="0">
                <a:solidFill>
                  <a:srgbClr val="FF0000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667624" y="2295525"/>
              <a:ext cx="409575" cy="252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700" b="1" dirty="0" smtClean="0">
                  <a:solidFill>
                    <a:srgbClr val="FF0000"/>
                  </a:solidFill>
                </a:rPr>
                <a:t>3</a:t>
              </a:r>
              <a:endParaRPr lang="ru-RU" sz="1700" b="1" dirty="0">
                <a:solidFill>
                  <a:srgbClr val="FF0000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305674" y="1238250"/>
              <a:ext cx="409575" cy="252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700" b="1" dirty="0" smtClean="0">
                  <a:solidFill>
                    <a:srgbClr val="FF0000"/>
                  </a:solidFill>
                </a:rPr>
                <a:t>6</a:t>
              </a:r>
              <a:endParaRPr lang="ru-RU" sz="1700" b="1" dirty="0">
                <a:solidFill>
                  <a:srgbClr val="FF0000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924425" y="1266825"/>
              <a:ext cx="304800" cy="252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700" b="1" dirty="0" smtClean="0">
                  <a:solidFill>
                    <a:srgbClr val="FF0000"/>
                  </a:solidFill>
                </a:rPr>
                <a:t>8</a:t>
              </a:r>
              <a:endParaRPr lang="ru-RU" sz="1700" b="1" dirty="0">
                <a:solidFill>
                  <a:srgbClr val="FF0000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258049" y="2257425"/>
              <a:ext cx="371475" cy="252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700" b="1" dirty="0" smtClean="0">
                  <a:solidFill>
                    <a:srgbClr val="FF0000"/>
                  </a:solidFill>
                </a:rPr>
                <a:t>10</a:t>
              </a:r>
              <a:endParaRPr lang="ru-RU" sz="17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820024" y="1219200"/>
              <a:ext cx="371475" cy="252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700" b="1" dirty="0" smtClean="0">
                  <a:solidFill>
                    <a:srgbClr val="FF0000"/>
                  </a:solidFill>
                </a:rPr>
                <a:t>2</a:t>
              </a:r>
              <a:endParaRPr lang="ru-RU" sz="17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762499" y="2162175"/>
              <a:ext cx="371475" cy="252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700" b="1" dirty="0" smtClean="0">
                  <a:solidFill>
                    <a:srgbClr val="FF0000"/>
                  </a:solidFill>
                </a:rPr>
                <a:t>10</a:t>
              </a:r>
              <a:endParaRPr lang="ru-RU" sz="1700" b="1" dirty="0">
                <a:solidFill>
                  <a:srgbClr val="FF0000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581649" y="2438400"/>
              <a:ext cx="371475" cy="252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700" b="1" dirty="0" smtClean="0">
                  <a:solidFill>
                    <a:srgbClr val="FF0000"/>
                  </a:solidFill>
                </a:rPr>
                <a:t>19</a:t>
              </a:r>
              <a:endParaRPr lang="ru-RU" sz="1700" b="1" dirty="0">
                <a:solidFill>
                  <a:srgbClr val="FF0000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457949" y="2743200"/>
              <a:ext cx="409575" cy="252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700" b="1" dirty="0" smtClean="0">
                  <a:solidFill>
                    <a:srgbClr val="FF0000"/>
                  </a:solidFill>
                </a:rPr>
                <a:t>1</a:t>
              </a:r>
              <a:endParaRPr lang="ru-RU" sz="1700" b="1" dirty="0">
                <a:solidFill>
                  <a:srgbClr val="FF0000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7448549" y="1781175"/>
              <a:ext cx="409575" cy="252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700" b="1" dirty="0" smtClean="0">
                  <a:solidFill>
                    <a:srgbClr val="FF0000"/>
                  </a:solidFill>
                </a:rPr>
                <a:t>2</a:t>
              </a:r>
              <a:endParaRPr lang="ru-RU" sz="1700" b="1" dirty="0">
                <a:solidFill>
                  <a:srgbClr val="FF0000"/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095874" y="2247900"/>
              <a:ext cx="409575" cy="252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700" b="1" dirty="0" smtClean="0">
                  <a:solidFill>
                    <a:srgbClr val="FF0000"/>
                  </a:solidFill>
                </a:rPr>
                <a:t>5</a:t>
              </a:r>
              <a:endParaRPr lang="ru-RU" sz="1700" b="1" dirty="0">
                <a:solidFill>
                  <a:srgbClr val="FF0000"/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572249" y="1743075"/>
              <a:ext cx="371475" cy="252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700" b="1" dirty="0" smtClean="0">
                  <a:solidFill>
                    <a:srgbClr val="FF0000"/>
                  </a:solidFill>
                </a:rPr>
                <a:t>10</a:t>
              </a:r>
              <a:endParaRPr lang="ru-RU" sz="1700" b="1" dirty="0">
                <a:solidFill>
                  <a:srgbClr val="FF0000"/>
                </a:solidFill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5734049" y="1409700"/>
              <a:ext cx="409575" cy="252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700" b="1" dirty="0" smtClean="0">
                  <a:solidFill>
                    <a:srgbClr val="FF0000"/>
                  </a:solidFill>
                </a:rPr>
                <a:t>4</a:t>
              </a:r>
              <a:endParaRPr lang="ru-RU" sz="1700" b="1" dirty="0">
                <a:solidFill>
                  <a:srgbClr val="FF0000"/>
                </a:solidFill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7086599" y="3067050"/>
              <a:ext cx="409575" cy="252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700" b="1" dirty="0" smtClean="0">
                  <a:solidFill>
                    <a:srgbClr val="FF0000"/>
                  </a:solidFill>
                </a:rPr>
                <a:t>1</a:t>
              </a:r>
              <a:endParaRPr lang="ru-RU" sz="1700" b="1" dirty="0">
                <a:solidFill>
                  <a:srgbClr val="FF0000"/>
                </a:solidFill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8153400" y="2219325"/>
              <a:ext cx="304800" cy="252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700" b="1" dirty="0" smtClean="0">
                  <a:solidFill>
                    <a:srgbClr val="FF0000"/>
                  </a:solidFill>
                </a:rPr>
                <a:t>4</a:t>
              </a:r>
              <a:endParaRPr lang="ru-RU" sz="1700" b="1" dirty="0">
                <a:solidFill>
                  <a:srgbClr val="FF0000"/>
                </a:solidFill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8515350" y="1733550"/>
              <a:ext cx="304800" cy="252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700" b="1" dirty="0" smtClean="0">
                  <a:solidFill>
                    <a:srgbClr val="FF0000"/>
                  </a:solidFill>
                </a:rPr>
                <a:t>5</a:t>
              </a:r>
              <a:endParaRPr lang="ru-RU" sz="1700" b="1" dirty="0">
                <a:solidFill>
                  <a:srgbClr val="FF0000"/>
                </a:solidFill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5429250" y="1466850"/>
              <a:ext cx="304800" cy="252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700" b="1" dirty="0" smtClean="0">
                  <a:solidFill>
                    <a:srgbClr val="FF0000"/>
                  </a:solidFill>
                </a:rPr>
                <a:t>3</a:t>
              </a:r>
              <a:endParaRPr lang="ru-RU" sz="1700" b="1" dirty="0">
                <a:solidFill>
                  <a:srgbClr val="FF0000"/>
                </a:solidFill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7658100" y="1438275"/>
              <a:ext cx="304800" cy="252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700" b="1" dirty="0" smtClean="0">
                  <a:solidFill>
                    <a:srgbClr val="FF0000"/>
                  </a:solidFill>
                </a:rPr>
                <a:t>1</a:t>
              </a:r>
              <a:endParaRPr lang="ru-RU" sz="1700" b="1" dirty="0">
                <a:solidFill>
                  <a:srgbClr val="FF0000"/>
                </a:solidFill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5972175" y="2590800"/>
              <a:ext cx="304800" cy="252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700" b="1" dirty="0" smtClean="0">
                  <a:solidFill>
                    <a:srgbClr val="FF0000"/>
                  </a:solidFill>
                </a:rPr>
                <a:t>3</a:t>
              </a:r>
              <a:endParaRPr lang="ru-RU" sz="1700" b="1" dirty="0">
                <a:solidFill>
                  <a:srgbClr val="FF0000"/>
                </a:solidFill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4495799" y="1323975"/>
              <a:ext cx="428625" cy="252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700" b="1" dirty="0" smtClean="0">
                  <a:solidFill>
                    <a:srgbClr val="FF0000"/>
                  </a:solidFill>
                </a:rPr>
                <a:t>13</a:t>
              </a:r>
              <a:endParaRPr lang="ru-RU" sz="1700" b="1" dirty="0">
                <a:solidFill>
                  <a:srgbClr val="FF0000"/>
                </a:solidFill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4114799" y="2314575"/>
              <a:ext cx="409575" cy="252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700" b="1" dirty="0" smtClean="0">
                  <a:solidFill>
                    <a:srgbClr val="FF0000"/>
                  </a:solidFill>
                </a:rPr>
                <a:t>2</a:t>
              </a:r>
              <a:endParaRPr lang="ru-RU" sz="1700" b="1" dirty="0">
                <a:solidFill>
                  <a:srgbClr val="FF0000"/>
                </a:solidFill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6791324" y="2419350"/>
              <a:ext cx="409575" cy="252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700" b="1" dirty="0" smtClean="0">
                  <a:solidFill>
                    <a:srgbClr val="FF0000"/>
                  </a:solidFill>
                </a:rPr>
                <a:t>1</a:t>
              </a:r>
              <a:endParaRPr lang="ru-RU" sz="1700" b="1" dirty="0">
                <a:solidFill>
                  <a:srgbClr val="FF0000"/>
                </a:solidFill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772150" y="1962150"/>
              <a:ext cx="304800" cy="252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700" b="1" dirty="0" smtClean="0">
                  <a:solidFill>
                    <a:srgbClr val="FF0000"/>
                  </a:solidFill>
                </a:rPr>
                <a:t>4</a:t>
              </a:r>
              <a:endParaRPr lang="ru-RU" sz="1700" b="1" dirty="0">
                <a:solidFill>
                  <a:srgbClr val="FF0000"/>
                </a:solidFill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3705225" y="1733550"/>
              <a:ext cx="304800" cy="252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700" b="1" dirty="0" smtClean="0">
                  <a:solidFill>
                    <a:srgbClr val="FF0000"/>
                  </a:solidFill>
                </a:rPr>
                <a:t>3</a:t>
              </a:r>
              <a:endParaRPr lang="ru-RU" sz="17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62" name="Группа 61"/>
          <p:cNvGrpSpPr/>
          <p:nvPr/>
        </p:nvGrpSpPr>
        <p:grpSpPr>
          <a:xfrm>
            <a:off x="8708818" y="3200398"/>
            <a:ext cx="3877902" cy="1852243"/>
            <a:chOff x="6000760" y="3571882"/>
            <a:chExt cx="2735666" cy="1323031"/>
          </a:xfrm>
        </p:grpSpPr>
        <p:graphicFrame>
          <p:nvGraphicFramePr>
            <p:cNvPr id="60" name="Схема 59"/>
            <p:cNvGraphicFramePr/>
            <p:nvPr/>
          </p:nvGraphicFramePr>
          <p:xfrm>
            <a:off x="6000760" y="3571882"/>
            <a:ext cx="2735666" cy="1323031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5" r:lo="rId6" r:qs="rId7" r:cs="rId8"/>
            </a:graphicData>
          </a:graphic>
        </p:graphicFrame>
        <p:sp>
          <p:nvSpPr>
            <p:cNvPr id="61" name="TextBox 60"/>
            <p:cNvSpPr txBox="1"/>
            <p:nvPr/>
          </p:nvSpPr>
          <p:spPr>
            <a:xfrm>
              <a:off x="7358082" y="4000510"/>
              <a:ext cx="825322" cy="56169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algn="ctr"/>
              <a:r>
                <a:rPr lang="ru-RU" sz="2300" dirty="0" smtClean="0">
                  <a:solidFill>
                    <a:schemeClr val="bg1"/>
                  </a:solidFill>
                </a:rPr>
                <a:t>Базовая школа</a:t>
              </a:r>
              <a:endParaRPr lang="ru-RU" sz="23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64" name="Прямая соединительная линия 63"/>
          <p:cNvCxnSpPr/>
          <p:nvPr/>
        </p:nvCxnSpPr>
        <p:spPr>
          <a:xfrm rot="5400000">
            <a:off x="5753418" y="4450548"/>
            <a:ext cx="5100673" cy="22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Стрелка вправо 64"/>
          <p:cNvSpPr/>
          <p:nvPr/>
        </p:nvSpPr>
        <p:spPr>
          <a:xfrm>
            <a:off x="8303754" y="4100516"/>
            <a:ext cx="202532" cy="700092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040" tIns="64520" rIns="129040" bIns="64520" rtlCol="0" anchor="ctr"/>
          <a:lstStyle/>
          <a:p>
            <a:pPr algn="ctr"/>
            <a:endParaRPr lang="ru-RU"/>
          </a:p>
        </p:txBody>
      </p:sp>
      <p:sp>
        <p:nvSpPr>
          <p:cNvPr id="68" name="TextBox 67"/>
          <p:cNvSpPr txBox="1"/>
          <p:nvPr/>
        </p:nvSpPr>
        <p:spPr>
          <a:xfrm>
            <a:off x="9721476" y="1800213"/>
            <a:ext cx="1721519" cy="40005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030" tIns="64514" rIns="129030" bIns="64514" rtlCol="0" anchor="ctr"/>
          <a:lstStyle/>
          <a:p>
            <a:pPr algn="ctr"/>
            <a:r>
              <a:rPr lang="ru-RU" sz="2000" dirty="0" smtClean="0"/>
              <a:t>2022-2023 гг.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8708818" y="2300278"/>
            <a:ext cx="3848102" cy="745853"/>
          </a:xfrm>
          <a:prstGeom prst="rect">
            <a:avLst/>
          </a:prstGeom>
          <a:noFill/>
        </p:spPr>
        <p:txBody>
          <a:bodyPr wrap="square" lIns="129040" tIns="64520" rIns="129040" bIns="64520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СОЗДАНИЕ ОБРАЗОВАТЕЛЬНЫХ КОМПЛЕКСОВ</a:t>
            </a:r>
          </a:p>
        </p:txBody>
      </p:sp>
      <p:sp>
        <p:nvSpPr>
          <p:cNvPr id="72" name="Выноска со стрелкой вверх 71"/>
          <p:cNvSpPr/>
          <p:nvPr/>
        </p:nvSpPr>
        <p:spPr>
          <a:xfrm>
            <a:off x="9620210" y="5100648"/>
            <a:ext cx="2126583" cy="1600211"/>
          </a:xfrm>
          <a:prstGeom prst="upArrow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29040" tIns="64520" rIns="129040" bIns="64520" rtlCol="0" anchor="ctr"/>
          <a:lstStyle/>
          <a:p>
            <a:pPr algn="ctr"/>
            <a:r>
              <a:rPr lang="ru-RU" b="1" dirty="0" smtClean="0">
                <a:solidFill>
                  <a:schemeClr val="accent3">
                    <a:lumMod val="10000"/>
                  </a:schemeClr>
                </a:solidFill>
              </a:rPr>
              <a:t>365 </a:t>
            </a:r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малочисленных</a:t>
            </a:r>
          </a:p>
          <a:p>
            <a:pPr algn="ctr"/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школ</a:t>
            </a:r>
          </a:p>
        </p:txBody>
      </p:sp>
      <p:sp>
        <p:nvSpPr>
          <p:cNvPr id="63" name="Номер слайда 6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7731D-3FCF-44AC-9CA4-93940B1487D9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38112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55688" y="146686"/>
            <a:ext cx="11328194" cy="1240155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25000"/>
                  <a:lumOff val="7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129030" tIns="64514" rIns="129030" bIns="64514"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4" name="Параллелограмм 3"/>
          <p:cNvSpPr/>
          <p:nvPr/>
        </p:nvSpPr>
        <p:spPr>
          <a:xfrm>
            <a:off x="0" y="146686"/>
            <a:ext cx="1971295" cy="1480185"/>
          </a:xfrm>
          <a:prstGeom prst="parallelogram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030" tIns="64514" rIns="129030" bIns="64514" anchor="ctr"/>
          <a:lstStyle/>
          <a:p>
            <a:pPr algn="ctr">
              <a:defRPr/>
            </a:pPr>
            <a:endParaRPr lang="ru-RU" dirty="0"/>
          </a:p>
        </p:txBody>
      </p:sp>
      <p:pic>
        <p:nvPicPr>
          <p:cNvPr id="17412" name="Picture 2" descr="Z:\Кожевникова А. А\инфографика\ГПиН\логотип Года педагога и наставника_Золотой-PhotoRoom.png-PhotoRoom.png"/>
          <p:cNvPicPr>
            <a:picLocks noChangeAspect="1" noChangeArrowheads="1"/>
          </p:cNvPicPr>
          <p:nvPr/>
        </p:nvPicPr>
        <p:blipFill>
          <a:blip r:embed="rId2" cstate="print"/>
          <a:srcRect l="14597" t="22121" r="14203" b="20737"/>
          <a:stretch>
            <a:fillRect/>
          </a:stretch>
        </p:blipFill>
        <p:spPr bwMode="auto">
          <a:xfrm>
            <a:off x="810122" y="0"/>
            <a:ext cx="2200829" cy="1395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араллелограмм 5"/>
          <p:cNvSpPr/>
          <p:nvPr/>
        </p:nvSpPr>
        <p:spPr>
          <a:xfrm>
            <a:off x="11112162" y="0"/>
            <a:ext cx="1849777" cy="1386840"/>
          </a:xfrm>
          <a:prstGeom prst="parallelogram">
            <a:avLst/>
          </a:prstGeom>
          <a:solidFill>
            <a:srgbClr val="588AB8">
              <a:alpha val="9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030" tIns="64514" rIns="129030" bIns="64514"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7414" name="TextBox 30"/>
          <p:cNvSpPr txBox="1">
            <a:spLocks noChangeArrowheads="1"/>
          </p:cNvSpPr>
          <p:nvPr/>
        </p:nvSpPr>
        <p:spPr bwMode="auto">
          <a:xfrm>
            <a:off x="0" y="483042"/>
            <a:ext cx="12556920" cy="517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9040" tIns="64520" rIns="129040" bIns="64520">
            <a:spAutoFit/>
          </a:bodyPr>
          <a:lstStyle/>
          <a:p>
            <a:pPr lvl="2" algn="ctr"/>
            <a:r>
              <a:rPr lang="ru-RU" b="1" dirty="0" smtClean="0">
                <a:solidFill>
                  <a:schemeClr val="bg1"/>
                </a:solidFill>
                <a:latin typeface="PT Astra Serif" pitchFamily="18" charset="-52"/>
                <a:ea typeface="PT Astra Serif" pitchFamily="18" charset="-52"/>
                <a:cs typeface="PT Astra Serif" pitchFamily="18" charset="-52"/>
              </a:rPr>
              <a:t>ПРОБЛЕМА ДЕФИЦИТА </a:t>
            </a:r>
            <a:r>
              <a:rPr lang="ru-RU" b="1" dirty="0">
                <a:solidFill>
                  <a:schemeClr val="bg1"/>
                </a:solidFill>
                <a:latin typeface="PT Astra Serif" pitchFamily="18" charset="-52"/>
                <a:ea typeface="PT Astra Serif" pitchFamily="18" charset="-52"/>
                <a:cs typeface="PT Astra Serif" pitchFamily="18" charset="-52"/>
              </a:rPr>
              <a:t>ПЕДКАДРОВ</a:t>
            </a:r>
          </a:p>
        </p:txBody>
      </p:sp>
      <p:cxnSp>
        <p:nvCxnSpPr>
          <p:cNvPr id="97" name="Прямая соединительная линия 96"/>
          <p:cNvCxnSpPr/>
          <p:nvPr/>
        </p:nvCxnSpPr>
        <p:spPr>
          <a:xfrm>
            <a:off x="6784765" y="7643179"/>
            <a:ext cx="5974643" cy="22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9924008" y="6725285"/>
            <a:ext cx="2916436" cy="384493"/>
          </a:xfrm>
        </p:spPr>
        <p:txBody>
          <a:bodyPr/>
          <a:lstStyle/>
          <a:p>
            <a:pPr>
              <a:defRPr/>
            </a:pPr>
            <a:fld id="{E017DC88-1451-4726-8900-2F6CF1B58AD3}" type="slidenum">
              <a:rPr lang="ru-RU"/>
              <a:pPr>
                <a:defRPr/>
              </a:pPr>
              <a:t>16</a:t>
            </a:fld>
            <a:endParaRPr lang="ru-RU" dirty="0"/>
          </a:p>
        </p:txBody>
      </p:sp>
      <p:sp>
        <p:nvSpPr>
          <p:cNvPr id="11" name="Стрелка вниз 10"/>
          <p:cNvSpPr/>
          <p:nvPr/>
        </p:nvSpPr>
        <p:spPr>
          <a:xfrm>
            <a:off x="6276190" y="1282384"/>
            <a:ext cx="409561" cy="402272"/>
          </a:xfrm>
          <a:prstGeom prst="downArrow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040" tIns="64520" rIns="129040" bIns="64520"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7419" name="TextBox 11"/>
          <p:cNvSpPr txBox="1">
            <a:spLocks noChangeArrowheads="1"/>
          </p:cNvSpPr>
          <p:nvPr/>
        </p:nvSpPr>
        <p:spPr bwMode="auto">
          <a:xfrm>
            <a:off x="0" y="1584643"/>
            <a:ext cx="12961938" cy="1130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9040" tIns="64520" rIns="129040" bIns="64520">
            <a:spAutoFit/>
          </a:bodyPr>
          <a:lstStyle/>
          <a:p>
            <a:pPr algn="ctr"/>
            <a:r>
              <a:rPr lang="ru-RU" b="1" dirty="0" smtClean="0">
                <a:latin typeface="Arial Narrow" pitchFamily="34" charset="0"/>
              </a:rPr>
              <a:t>РЕГИОНАЛЬНАЯ ПРОГРАММА </a:t>
            </a:r>
          </a:p>
          <a:p>
            <a:pPr algn="ctr"/>
            <a:r>
              <a:rPr lang="ru-RU" sz="2000" b="1" dirty="0" smtClean="0">
                <a:latin typeface="Arial Narrow" pitchFamily="34" charset="0"/>
              </a:rPr>
              <a:t>«</a:t>
            </a:r>
            <a:r>
              <a:rPr lang="ru-RU" sz="2000" b="1" dirty="0">
                <a:latin typeface="Arial Narrow" pitchFamily="34" charset="0"/>
              </a:rPr>
              <a:t>Преодоление дефицита квалифицированных педагогических кадров в системе образования области» на 2022-2025 годы</a:t>
            </a:r>
          </a:p>
        </p:txBody>
      </p:sp>
      <p:graphicFrame>
        <p:nvGraphicFramePr>
          <p:cNvPr id="13" name="Схема 12"/>
          <p:cNvGraphicFramePr/>
          <p:nvPr/>
        </p:nvGraphicFramePr>
        <p:xfrm>
          <a:off x="4031197" y="2390716"/>
          <a:ext cx="5307840" cy="8934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7808667" y="2391411"/>
            <a:ext cx="1836275" cy="915130"/>
          </a:xfrm>
          <a:prstGeom prst="rect">
            <a:avLst/>
          </a:prstGeom>
          <a:noFill/>
        </p:spPr>
        <p:txBody>
          <a:bodyPr lIns="129040" tIns="64520" rIns="129040" bIns="64520">
            <a:spAutoFit/>
          </a:bodyPr>
          <a:lstStyle/>
          <a:p>
            <a:pPr>
              <a:defRPr/>
            </a:pPr>
            <a:r>
              <a:rPr lang="ru-RU" sz="1500" b="1" dirty="0"/>
              <a:t>2021 г. – </a:t>
            </a:r>
            <a:r>
              <a:rPr lang="ru-RU" sz="1700" b="1" dirty="0">
                <a:solidFill>
                  <a:srgbClr val="C00000"/>
                </a:solidFill>
              </a:rPr>
              <a:t>11</a:t>
            </a:r>
          </a:p>
          <a:p>
            <a:pPr>
              <a:defRPr/>
            </a:pPr>
            <a:r>
              <a:rPr lang="ru-RU" sz="1500" b="1" dirty="0"/>
              <a:t>2022 г. – </a:t>
            </a:r>
            <a:r>
              <a:rPr lang="ru-RU" sz="1700" b="1" dirty="0">
                <a:solidFill>
                  <a:srgbClr val="C00000"/>
                </a:solidFill>
              </a:rPr>
              <a:t>62</a:t>
            </a:r>
          </a:p>
          <a:p>
            <a:pPr>
              <a:defRPr/>
            </a:pPr>
            <a:r>
              <a:rPr lang="ru-RU" sz="1500" b="1" dirty="0"/>
              <a:t>2023 г. - </a:t>
            </a:r>
            <a:r>
              <a:rPr lang="ru-RU" sz="1700" b="1" dirty="0">
                <a:solidFill>
                  <a:srgbClr val="C00000"/>
                </a:solidFill>
              </a:rPr>
              <a:t>100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60335" y="3400426"/>
            <a:ext cx="4921485" cy="745853"/>
          </a:xfrm>
          <a:prstGeom prst="rect">
            <a:avLst/>
          </a:prstGeom>
          <a:solidFill>
            <a:srgbClr val="BA800A">
              <a:alpha val="40000"/>
            </a:srgbClr>
          </a:solidFill>
          <a:ln w="12700">
            <a:solidFill>
              <a:schemeClr val="accent2"/>
            </a:solidFill>
          </a:ln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lIns="129040" tIns="64520" rIns="129040" bIns="64520">
            <a:spAutoFit/>
          </a:bodyPr>
          <a:lstStyle/>
          <a:p>
            <a:pPr algn="ctr">
              <a:defRPr/>
            </a:pPr>
            <a:r>
              <a:rPr lang="ru-RU" sz="2000" dirty="0"/>
              <a:t>ФЕДЕРАЛЬНАЯ ПРОГРАММА                  «ЗЕМСКИЙ УЧИТЕЛЬ»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685749" y="3400426"/>
            <a:ext cx="4921485" cy="745853"/>
          </a:xfrm>
          <a:prstGeom prst="rect">
            <a:avLst/>
          </a:prstGeom>
          <a:solidFill>
            <a:srgbClr val="BA800A">
              <a:alpha val="40000"/>
            </a:srgbClr>
          </a:solidFill>
          <a:ln w="12700">
            <a:solidFill>
              <a:schemeClr val="accent2"/>
            </a:solidFill>
          </a:ln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lIns="129040" tIns="64520" rIns="129040" bIns="64520">
            <a:spAutoFit/>
          </a:bodyPr>
          <a:lstStyle/>
          <a:p>
            <a:pPr algn="ctr">
              <a:defRPr/>
            </a:pPr>
            <a:r>
              <a:rPr lang="ru-RU" sz="2000" dirty="0"/>
              <a:t>РЕГИОНАЛЬНЫЙ ПРОЕКТ </a:t>
            </a:r>
          </a:p>
          <a:p>
            <a:pPr algn="ctr">
              <a:defRPr/>
            </a:pPr>
            <a:r>
              <a:rPr lang="ru-RU" sz="2000" dirty="0"/>
              <a:t>«СЕЛЬСКИЙ ПЕДАГОГ» (план)</a:t>
            </a:r>
          </a:p>
        </p:txBody>
      </p:sp>
      <p:graphicFrame>
        <p:nvGraphicFramePr>
          <p:cNvPr id="22" name="Таблица 21"/>
          <p:cNvGraphicFramePr>
            <a:graphicFrameLocks noGrp="1"/>
          </p:cNvGraphicFramePr>
          <p:nvPr/>
        </p:nvGraphicFramePr>
        <p:xfrm>
          <a:off x="1275204" y="4200530"/>
          <a:ext cx="3586985" cy="2686809"/>
        </p:xfrm>
        <a:graphic>
          <a:graphicData uri="http://schemas.openxmlformats.org/drawingml/2006/table">
            <a:tbl>
              <a:tblPr firstRow="1" bandRow="1">
                <a:tableStyleId>{638B1855-1B75-4FBE-930C-398BA8C253C6}</a:tableStyleId>
              </a:tblPr>
              <a:tblGrid>
                <a:gridCol w="3586985"/>
              </a:tblGrid>
              <a:tr h="938784"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>
                          <a:solidFill>
                            <a:schemeClr val="bg1"/>
                          </a:solidFill>
                          <a:latin typeface="PT Astra Serif" pitchFamily="18" charset="-52"/>
                          <a:ea typeface="PT Astra Serif" pitchFamily="18" charset="-52"/>
                        </a:rPr>
                        <a:t>ЗАМЕЩЕНЫ </a:t>
                      </a:r>
                    </a:p>
                    <a:p>
                      <a:pPr algn="ctr"/>
                      <a:r>
                        <a:rPr lang="ru-RU" sz="2200" b="1" dirty="0" smtClean="0">
                          <a:solidFill>
                            <a:schemeClr val="bg1"/>
                          </a:solidFill>
                          <a:latin typeface="PT Astra Serif" pitchFamily="18" charset="-52"/>
                          <a:ea typeface="PT Astra Serif" pitchFamily="18" charset="-52"/>
                        </a:rPr>
                        <a:t>73</a:t>
                      </a:r>
                      <a:r>
                        <a:rPr lang="ru-RU" sz="1500" b="1" dirty="0" smtClean="0">
                          <a:solidFill>
                            <a:schemeClr val="bg1"/>
                          </a:solidFill>
                          <a:latin typeface="PT Astra Serif" pitchFamily="18" charset="-52"/>
                          <a:ea typeface="PT Astra Serif" pitchFamily="18" charset="-52"/>
                        </a:rPr>
                        <a:t> ВАКАНСИИ УЧИТЕЛЕЙ</a:t>
                      </a:r>
                      <a:r>
                        <a:rPr lang="ru-RU" sz="1500" b="1" baseline="0" dirty="0" smtClean="0">
                          <a:solidFill>
                            <a:schemeClr val="bg1"/>
                          </a:solidFill>
                          <a:latin typeface="PT Astra Serif" pitchFamily="18" charset="-52"/>
                          <a:ea typeface="PT Astra Serif" pitchFamily="18" charset="-52"/>
                        </a:rPr>
                        <a:t> </a:t>
                      </a:r>
                    </a:p>
                    <a:p>
                      <a:pPr algn="ctr"/>
                      <a:r>
                        <a:rPr lang="ru-RU" sz="1500" b="1" dirty="0" smtClean="0">
                          <a:solidFill>
                            <a:schemeClr val="bg1"/>
                          </a:solidFill>
                          <a:latin typeface="PT Astra Serif" pitchFamily="18" charset="-52"/>
                          <a:ea typeface="PT Astra Serif" pitchFamily="18" charset="-52"/>
                        </a:rPr>
                        <a:t>в 2020, 2022, 2023 гг. </a:t>
                      </a:r>
                    </a:p>
                  </a:txBody>
                  <a:tcPr marL="129619" marR="129619" marT="64008" marB="64008">
                    <a:solidFill>
                      <a:schemeClr val="tx2"/>
                    </a:solidFill>
                  </a:tcPr>
                </a:tc>
              </a:tr>
              <a:tr h="1748025">
                <a:tc>
                  <a:txBody>
                    <a:bodyPr/>
                    <a:lstStyle/>
                    <a:p>
                      <a:pPr algn="l"/>
                      <a:r>
                        <a:rPr lang="ru-RU" sz="1100" b="1" i="0" dirty="0" smtClean="0">
                          <a:solidFill>
                            <a:schemeClr val="tx1"/>
                          </a:solidFill>
                          <a:latin typeface="PT Astra Serif" pitchFamily="18" charset="-52"/>
                          <a:ea typeface="PT Astra Serif" pitchFamily="18" charset="-52"/>
                        </a:rPr>
                        <a:t>АНГЛИЙСКОГО ЯЗЫКА                                       </a:t>
                      </a:r>
                      <a:r>
                        <a:rPr lang="ru-RU" sz="1100" b="1" i="0" baseline="0" dirty="0" smtClean="0">
                          <a:solidFill>
                            <a:schemeClr val="tx1"/>
                          </a:solidFill>
                          <a:latin typeface="PT Astra Serif" pitchFamily="18" charset="-52"/>
                          <a:ea typeface="PT Astra Serif" pitchFamily="18" charset="-52"/>
                        </a:rPr>
                        <a:t>11</a:t>
                      </a:r>
                      <a:endParaRPr lang="ru-RU" sz="1100" b="1" i="0" dirty="0" smtClean="0">
                        <a:solidFill>
                          <a:schemeClr val="tx1"/>
                        </a:solidFill>
                        <a:latin typeface="PT Astra Serif" pitchFamily="18" charset="-52"/>
                        <a:ea typeface="PT Astra Serif" pitchFamily="18" charset="-52"/>
                      </a:endParaRPr>
                    </a:p>
                    <a:p>
                      <a:pPr algn="l"/>
                      <a:r>
                        <a:rPr lang="ru-RU" sz="1100" b="1" i="0" dirty="0" smtClean="0">
                          <a:solidFill>
                            <a:schemeClr val="tx1"/>
                          </a:solidFill>
                          <a:latin typeface="PT Astra Serif" pitchFamily="18" charset="-52"/>
                          <a:ea typeface="PT Astra Serif" pitchFamily="18" charset="-52"/>
                        </a:rPr>
                        <a:t>РУССКОГО ЯЗЫКА И ЛИТЕРАТУРЫ              15</a:t>
                      </a:r>
                    </a:p>
                    <a:p>
                      <a:pPr algn="l"/>
                      <a:r>
                        <a:rPr lang="ru-RU" sz="1100" b="1" i="0" dirty="0" smtClean="0">
                          <a:solidFill>
                            <a:schemeClr val="tx1"/>
                          </a:solidFill>
                          <a:latin typeface="PT Astra Serif" pitchFamily="18" charset="-52"/>
                          <a:ea typeface="PT Astra Serif" pitchFamily="18" charset="-52"/>
                        </a:rPr>
                        <a:t>НАЧАЛЬНЫХ КЛАССОВ                                      11</a:t>
                      </a:r>
                    </a:p>
                    <a:p>
                      <a:pPr algn="l"/>
                      <a:r>
                        <a:rPr lang="ru-RU" sz="1100" b="1" i="0" dirty="0" smtClean="0">
                          <a:solidFill>
                            <a:schemeClr val="tx1"/>
                          </a:solidFill>
                          <a:latin typeface="PT Astra Serif" pitchFamily="18" charset="-52"/>
                          <a:ea typeface="PT Astra Serif" pitchFamily="18" charset="-52"/>
                        </a:rPr>
                        <a:t>ИСТОРИИ И ОБЩЕСТВОЗНАНИЯ                    11</a:t>
                      </a:r>
                    </a:p>
                    <a:p>
                      <a:pPr algn="l"/>
                      <a:r>
                        <a:rPr lang="ru-RU" sz="1100" b="1" i="0" dirty="0" smtClean="0">
                          <a:solidFill>
                            <a:schemeClr val="tx1"/>
                          </a:solidFill>
                          <a:latin typeface="PT Astra Serif" pitchFamily="18" charset="-52"/>
                          <a:ea typeface="PT Astra Serif" pitchFamily="18" charset="-52"/>
                        </a:rPr>
                        <a:t>МАТЕМАТИКИ                                                         10</a:t>
                      </a:r>
                    </a:p>
                    <a:p>
                      <a:pPr algn="l"/>
                      <a:r>
                        <a:rPr lang="ru-RU" sz="1100" b="1" i="0" dirty="0" smtClean="0">
                          <a:solidFill>
                            <a:schemeClr val="tx1"/>
                          </a:solidFill>
                          <a:latin typeface="PT Astra Serif" pitchFamily="18" charset="-52"/>
                          <a:ea typeface="PT Astra Serif" pitchFamily="18" charset="-52"/>
                        </a:rPr>
                        <a:t>ГЕОГРАФИИ, ФИЗИЧЕСКОЙ КУЛЬТУРЫ       6</a:t>
                      </a:r>
                    </a:p>
                    <a:p>
                      <a:pPr algn="l"/>
                      <a:r>
                        <a:rPr lang="ru-RU" sz="1100" b="1" i="0" dirty="0" smtClean="0">
                          <a:solidFill>
                            <a:schemeClr val="tx1"/>
                          </a:solidFill>
                          <a:latin typeface="PT Astra Serif" pitchFamily="18" charset="-52"/>
                          <a:ea typeface="PT Astra Serif" pitchFamily="18" charset="-52"/>
                        </a:rPr>
                        <a:t>ФИЗИКИ, МУЗЫКИ  </a:t>
                      </a:r>
                      <a:r>
                        <a:rPr lang="ru-RU" sz="1100" b="1" i="0" baseline="0" dirty="0" smtClean="0">
                          <a:solidFill>
                            <a:schemeClr val="tx1"/>
                          </a:solidFill>
                          <a:latin typeface="PT Astra Serif" pitchFamily="18" charset="-52"/>
                          <a:ea typeface="PT Astra Serif" pitchFamily="18" charset="-52"/>
                        </a:rPr>
                        <a:t>                                                 4</a:t>
                      </a:r>
                      <a:endParaRPr lang="ru-RU" sz="1100" b="1" i="0" dirty="0" smtClean="0">
                        <a:solidFill>
                          <a:schemeClr val="tx1"/>
                        </a:solidFill>
                        <a:latin typeface="PT Astra Serif" pitchFamily="18" charset="-52"/>
                        <a:ea typeface="PT Astra Serif" pitchFamily="18" charset="-52"/>
                      </a:endParaRPr>
                    </a:p>
                    <a:p>
                      <a:pPr algn="l"/>
                      <a:r>
                        <a:rPr lang="ru-RU" sz="1100" b="1" i="0" dirty="0" smtClean="0">
                          <a:solidFill>
                            <a:schemeClr val="tx1"/>
                          </a:solidFill>
                          <a:latin typeface="PT Astra Serif" pitchFamily="18" charset="-52"/>
                          <a:ea typeface="PT Astra Serif" pitchFamily="18" charset="-52"/>
                        </a:rPr>
                        <a:t>БИОЛОГИИ, ХИМИИ, ОБЖ                                    4</a:t>
                      </a:r>
                    </a:p>
                    <a:p>
                      <a:pPr algn="l"/>
                      <a:r>
                        <a:rPr lang="ru-RU" sz="1100" b="1" i="0" dirty="0" smtClean="0">
                          <a:solidFill>
                            <a:schemeClr val="tx1"/>
                          </a:solidFill>
                          <a:latin typeface="PT Astra Serif" pitchFamily="18" charset="-52"/>
                          <a:ea typeface="PT Astra Serif" pitchFamily="18" charset="-52"/>
                        </a:rPr>
                        <a:t>ИНФОРМАТИКИ                                                        1</a:t>
                      </a:r>
                      <a:endParaRPr lang="ru-RU" sz="1400" b="1" dirty="0" smtClean="0">
                        <a:solidFill>
                          <a:srgbClr val="203A66"/>
                        </a:solidFill>
                        <a:latin typeface="+mn-lt"/>
                        <a:ea typeface="PT Astra Serif" pitchFamily="18" charset="-52"/>
                      </a:endParaRPr>
                    </a:p>
                  </a:txBody>
                  <a:tcPr marL="129619" marR="129619" marT="64008" marB="64008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3" name="Таблица 22"/>
          <p:cNvGraphicFramePr>
            <a:graphicFrameLocks noGrp="1"/>
          </p:cNvGraphicFramePr>
          <p:nvPr/>
        </p:nvGraphicFramePr>
        <p:xfrm>
          <a:off x="5670842" y="4200529"/>
          <a:ext cx="6787190" cy="2752344"/>
        </p:xfrm>
        <a:graphic>
          <a:graphicData uri="http://schemas.openxmlformats.org/drawingml/2006/table">
            <a:tbl>
              <a:tblPr firstRow="1" bandRow="1">
                <a:tableStyleId>{638B1855-1B75-4FBE-930C-398BA8C253C6}</a:tableStyleId>
              </a:tblPr>
              <a:tblGrid>
                <a:gridCol w="1673255"/>
                <a:gridCol w="1704645"/>
                <a:gridCol w="2030641"/>
                <a:gridCol w="1378649"/>
              </a:tblGrid>
              <a:tr h="597408">
                <a:tc gridSpan="4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dirty="0" smtClean="0">
                          <a:solidFill>
                            <a:schemeClr val="bg1"/>
                          </a:solidFill>
                          <a:latin typeface="PT Astra Serif" pitchFamily="18" charset="-52"/>
                          <a:ea typeface="PT Astra Serif" pitchFamily="18" charset="-52"/>
                        </a:rPr>
                        <a:t>ЗАМЕЩЕНИЕ ВАКАНСИЙ В ШКОЛАХ И ДЕТСКИХ САДАХ ОТДАЛЕННЫХ РАЙОНОВ:</a:t>
                      </a:r>
                      <a:endParaRPr lang="ru-RU" sz="1500" dirty="0" smtClean="0">
                        <a:solidFill>
                          <a:schemeClr val="bg1"/>
                        </a:solidFill>
                        <a:latin typeface="PT Astra Serif" pitchFamily="18" charset="-52"/>
                        <a:ea typeface="PT Astra Serif" pitchFamily="18" charset="-52"/>
                      </a:endParaRPr>
                    </a:p>
                  </a:txBody>
                  <a:tcPr marL="129619" marR="129619" marT="64008" marB="64008"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dirty="0" smtClean="0">
                        <a:solidFill>
                          <a:schemeClr val="tx1"/>
                        </a:solidFill>
                        <a:latin typeface="PT Astra Serif" pitchFamily="18" charset="-52"/>
                        <a:ea typeface="PT Astra Serif" pitchFamily="18" charset="-52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dirty="0" smtClean="0">
                        <a:solidFill>
                          <a:schemeClr val="tx1"/>
                        </a:solidFill>
                        <a:latin typeface="PT Astra Serif" pitchFamily="18" charset="-52"/>
                        <a:ea typeface="PT Astra Serif" pitchFamily="18" charset="-52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2154936"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300"/>
                        </a:spcBef>
                        <a:buClr>
                          <a:schemeClr val="accent4"/>
                        </a:buClr>
                        <a:buFont typeface="Wingdings" pitchFamily="2" charset="2"/>
                        <a:buNone/>
                      </a:pPr>
                      <a:r>
                        <a:rPr lang="ru-RU" sz="1400" b="1" dirty="0" smtClean="0">
                          <a:solidFill>
                            <a:srgbClr val="203A66"/>
                          </a:solidFill>
                          <a:latin typeface="+mn-lt"/>
                          <a:ea typeface="PT Astra Serif" pitchFamily="18" charset="-52"/>
                        </a:rPr>
                        <a:t>2024 г.</a:t>
                      </a:r>
                    </a:p>
                    <a:p>
                      <a:pPr marL="0" indent="0" algn="ctr">
                        <a:spcBef>
                          <a:spcPts val="300"/>
                        </a:spcBef>
                        <a:buClr>
                          <a:schemeClr val="accent4"/>
                        </a:buClr>
                        <a:buFont typeface="Wingdings" pitchFamily="2" charset="2"/>
                        <a:buNone/>
                      </a:pPr>
                      <a:endParaRPr lang="ru-RU" sz="1400" b="1" dirty="0" smtClean="0">
                        <a:solidFill>
                          <a:srgbClr val="203A66"/>
                        </a:solidFill>
                        <a:latin typeface="+mn-lt"/>
                        <a:ea typeface="PT Astra Serif" pitchFamily="18" charset="-52"/>
                      </a:endParaRPr>
                    </a:p>
                    <a:p>
                      <a:pPr marL="0" indent="0" algn="ctr">
                        <a:spcBef>
                          <a:spcPts val="300"/>
                        </a:spcBef>
                        <a:buClr>
                          <a:schemeClr val="accent4"/>
                        </a:buClr>
                        <a:buFont typeface="Wingdings" pitchFamily="2" charset="2"/>
                        <a:buNone/>
                      </a:pPr>
                      <a:endParaRPr lang="ru-RU" sz="1400" b="1" dirty="0" smtClean="0">
                        <a:solidFill>
                          <a:srgbClr val="203A66"/>
                        </a:solidFill>
                        <a:latin typeface="+mn-lt"/>
                        <a:ea typeface="PT Astra Serif" pitchFamily="18" charset="-52"/>
                      </a:endParaRPr>
                    </a:p>
                    <a:p>
                      <a:pPr marL="0" indent="0" algn="ctr">
                        <a:spcBef>
                          <a:spcPts val="300"/>
                        </a:spcBef>
                        <a:buClr>
                          <a:schemeClr val="accent4"/>
                        </a:buClr>
                        <a:buFont typeface="Wingdings" pitchFamily="2" charset="2"/>
                        <a:buNone/>
                      </a:pPr>
                      <a:r>
                        <a:rPr lang="ru-RU" sz="1400" b="1" dirty="0" smtClean="0">
                          <a:solidFill>
                            <a:srgbClr val="203A66"/>
                          </a:solidFill>
                          <a:latin typeface="+mn-lt"/>
                          <a:ea typeface="PT Astra Serif" pitchFamily="18" charset="-52"/>
                        </a:rPr>
                        <a:t>2025 г.</a:t>
                      </a:r>
                    </a:p>
                    <a:p>
                      <a:pPr marL="0" indent="0" algn="ctr">
                        <a:spcBef>
                          <a:spcPts val="300"/>
                        </a:spcBef>
                        <a:buClr>
                          <a:schemeClr val="accent4"/>
                        </a:buClr>
                        <a:buFont typeface="Wingdings" pitchFamily="2" charset="2"/>
                        <a:buNone/>
                      </a:pPr>
                      <a:endParaRPr lang="ru-RU" sz="1400" b="1" dirty="0" smtClean="0">
                        <a:solidFill>
                          <a:srgbClr val="203A66"/>
                        </a:solidFill>
                        <a:latin typeface="+mn-lt"/>
                        <a:ea typeface="PT Astra Serif" pitchFamily="18" charset="-52"/>
                      </a:endParaRPr>
                    </a:p>
                    <a:p>
                      <a:pPr marL="0" indent="0" algn="ctr">
                        <a:spcBef>
                          <a:spcPts val="300"/>
                        </a:spcBef>
                        <a:buClr>
                          <a:schemeClr val="accent4"/>
                        </a:buClr>
                        <a:buFont typeface="Wingdings" pitchFamily="2" charset="2"/>
                        <a:buNone/>
                      </a:pPr>
                      <a:endParaRPr lang="ru-RU" sz="1400" b="1" dirty="0" smtClean="0">
                        <a:solidFill>
                          <a:srgbClr val="203A66"/>
                        </a:solidFill>
                        <a:latin typeface="+mn-lt"/>
                        <a:ea typeface="PT Astra Serif" pitchFamily="18" charset="-52"/>
                      </a:endParaRPr>
                    </a:p>
                    <a:p>
                      <a:pPr marL="0" indent="0" algn="ctr">
                        <a:spcBef>
                          <a:spcPts val="300"/>
                        </a:spcBef>
                        <a:buClr>
                          <a:schemeClr val="accent4"/>
                        </a:buClr>
                        <a:buFont typeface="Wingdings" pitchFamily="2" charset="2"/>
                        <a:buNone/>
                      </a:pPr>
                      <a:r>
                        <a:rPr lang="ru-RU" sz="1400" b="1" dirty="0" smtClean="0">
                          <a:solidFill>
                            <a:srgbClr val="203A66"/>
                          </a:solidFill>
                          <a:latin typeface="+mn-lt"/>
                          <a:ea typeface="PT Astra Serif" pitchFamily="18" charset="-52"/>
                        </a:rPr>
                        <a:t>  2026</a:t>
                      </a:r>
                      <a:r>
                        <a:rPr lang="ru-RU" sz="1400" b="1" baseline="0" dirty="0" smtClean="0">
                          <a:solidFill>
                            <a:srgbClr val="203A66"/>
                          </a:solidFill>
                          <a:latin typeface="+mn-lt"/>
                          <a:ea typeface="PT Astra Serif" pitchFamily="18" charset="-52"/>
                        </a:rPr>
                        <a:t> г.</a:t>
                      </a:r>
                      <a:endParaRPr lang="ru-RU" sz="1400" b="1" dirty="0" smtClean="0">
                        <a:solidFill>
                          <a:srgbClr val="203A66"/>
                        </a:solidFill>
                        <a:latin typeface="+mn-lt"/>
                        <a:ea typeface="PT Astra Serif" pitchFamily="18" charset="-52"/>
                      </a:endParaRPr>
                    </a:p>
                  </a:txBody>
                  <a:tcPr marL="129619" marR="129619" marT="64008" marB="6400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300"/>
                        </a:spcBef>
                        <a:buClr>
                          <a:schemeClr val="accent4"/>
                        </a:buClr>
                        <a:buFont typeface="Wingdings" pitchFamily="2" charset="2"/>
                        <a:buNone/>
                      </a:pPr>
                      <a:r>
                        <a:rPr lang="ru-RU" sz="1400" b="1" dirty="0" smtClean="0">
                          <a:solidFill>
                            <a:srgbClr val="203A66"/>
                          </a:solidFill>
                        </a:rPr>
                        <a:t>42</a:t>
                      </a:r>
                    </a:p>
                    <a:p>
                      <a:pPr marL="0" indent="0" algn="ctr">
                        <a:spcBef>
                          <a:spcPts val="300"/>
                        </a:spcBef>
                        <a:buClr>
                          <a:schemeClr val="accent4"/>
                        </a:buClr>
                        <a:buFont typeface="Wingdings" pitchFamily="2" charset="2"/>
                        <a:buNone/>
                      </a:pPr>
                      <a:endParaRPr lang="ru-RU" sz="1400" b="1" dirty="0" smtClean="0">
                        <a:solidFill>
                          <a:srgbClr val="203A66"/>
                        </a:solidFill>
                      </a:endParaRPr>
                    </a:p>
                    <a:p>
                      <a:pPr marL="0" indent="0" algn="ctr">
                        <a:spcBef>
                          <a:spcPts val="300"/>
                        </a:spcBef>
                        <a:buClr>
                          <a:schemeClr val="accent4"/>
                        </a:buClr>
                        <a:buFont typeface="Wingdings" pitchFamily="2" charset="2"/>
                        <a:buNone/>
                      </a:pPr>
                      <a:endParaRPr lang="ru-RU" sz="1400" b="1" dirty="0" smtClean="0">
                        <a:solidFill>
                          <a:srgbClr val="203A66"/>
                        </a:solidFill>
                      </a:endParaRPr>
                    </a:p>
                    <a:p>
                      <a:pPr marL="0" indent="0" algn="ctr">
                        <a:spcBef>
                          <a:spcPts val="300"/>
                        </a:spcBef>
                        <a:buClr>
                          <a:schemeClr val="accent4"/>
                        </a:buClr>
                        <a:buFont typeface="Wingdings" pitchFamily="2" charset="2"/>
                        <a:buNone/>
                      </a:pPr>
                      <a:r>
                        <a:rPr lang="ru-RU" sz="1400" b="1" dirty="0" smtClean="0">
                          <a:solidFill>
                            <a:srgbClr val="203A66"/>
                          </a:solidFill>
                        </a:rPr>
                        <a:t>42</a:t>
                      </a:r>
                    </a:p>
                    <a:p>
                      <a:pPr marL="0" indent="0" algn="ctr">
                        <a:spcBef>
                          <a:spcPts val="300"/>
                        </a:spcBef>
                        <a:buClr>
                          <a:schemeClr val="accent4"/>
                        </a:buClr>
                        <a:buFont typeface="Wingdings" pitchFamily="2" charset="2"/>
                        <a:buNone/>
                      </a:pPr>
                      <a:endParaRPr lang="ru-RU" sz="1400" b="1" dirty="0" smtClean="0">
                        <a:solidFill>
                          <a:srgbClr val="203A66"/>
                        </a:solidFill>
                      </a:endParaRPr>
                    </a:p>
                    <a:p>
                      <a:pPr marL="0" indent="0" algn="ctr">
                        <a:spcBef>
                          <a:spcPts val="300"/>
                        </a:spcBef>
                        <a:buClr>
                          <a:schemeClr val="accent4"/>
                        </a:buClr>
                        <a:buFont typeface="Wingdings" pitchFamily="2" charset="2"/>
                        <a:buNone/>
                      </a:pPr>
                      <a:endParaRPr lang="ru-RU" sz="1400" b="1" dirty="0" smtClean="0">
                        <a:solidFill>
                          <a:srgbClr val="203A66"/>
                        </a:solidFill>
                      </a:endParaRPr>
                    </a:p>
                    <a:p>
                      <a:pPr marL="0" indent="0" algn="ctr">
                        <a:spcBef>
                          <a:spcPts val="300"/>
                        </a:spcBef>
                        <a:buClr>
                          <a:schemeClr val="accent4"/>
                        </a:buClr>
                        <a:buFont typeface="Wingdings" pitchFamily="2" charset="2"/>
                        <a:buNone/>
                      </a:pPr>
                      <a:r>
                        <a:rPr lang="ru-RU" sz="1400" b="1" dirty="0" smtClean="0">
                          <a:solidFill>
                            <a:srgbClr val="203A66"/>
                          </a:solidFill>
                        </a:rPr>
                        <a:t>  41</a:t>
                      </a:r>
                    </a:p>
                  </a:txBody>
                  <a:tcPr marL="129619" marR="129619" marT="64008" marB="6400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spcBef>
                          <a:spcPts val="300"/>
                        </a:spcBef>
                        <a:buClr>
                          <a:schemeClr val="accent4"/>
                        </a:buClr>
                        <a:buFont typeface="Wingdings" pitchFamily="2" charset="2"/>
                        <a:buNone/>
                      </a:pPr>
                      <a:r>
                        <a:rPr lang="ru-RU" sz="1400" b="1" dirty="0" err="1" smtClean="0">
                          <a:solidFill>
                            <a:srgbClr val="203A66"/>
                          </a:solidFill>
                        </a:rPr>
                        <a:t>Ал.-Гайский</a:t>
                      </a:r>
                      <a:endParaRPr lang="ru-RU" sz="1400" b="1" baseline="0" dirty="0" smtClean="0">
                        <a:solidFill>
                          <a:srgbClr val="203A66"/>
                        </a:solidFill>
                      </a:endParaRPr>
                    </a:p>
                    <a:p>
                      <a:pPr marL="0" indent="0" algn="l">
                        <a:spcBef>
                          <a:spcPts val="300"/>
                        </a:spcBef>
                        <a:buClr>
                          <a:schemeClr val="accent4"/>
                        </a:buClr>
                        <a:buFont typeface="Wingdings" pitchFamily="2" charset="2"/>
                        <a:buNone/>
                      </a:pPr>
                      <a:r>
                        <a:rPr lang="ru-RU" sz="1400" b="1" baseline="0" dirty="0" err="1" smtClean="0">
                          <a:solidFill>
                            <a:srgbClr val="203A66"/>
                          </a:solidFill>
                        </a:rPr>
                        <a:t>Аркадакский</a:t>
                      </a:r>
                      <a:r>
                        <a:rPr lang="ru-RU" sz="1400" b="1" baseline="0" dirty="0" smtClean="0">
                          <a:solidFill>
                            <a:srgbClr val="203A66"/>
                          </a:solidFill>
                        </a:rPr>
                        <a:t> </a:t>
                      </a:r>
                    </a:p>
                    <a:p>
                      <a:pPr marL="0" indent="0" algn="l">
                        <a:spcBef>
                          <a:spcPts val="300"/>
                        </a:spcBef>
                        <a:buClr>
                          <a:schemeClr val="accent4"/>
                        </a:buClr>
                        <a:buFont typeface="Wingdings" pitchFamily="2" charset="2"/>
                        <a:buNone/>
                      </a:pPr>
                      <a:r>
                        <a:rPr lang="ru-RU" sz="1400" b="1" baseline="0" dirty="0" err="1" smtClean="0">
                          <a:solidFill>
                            <a:srgbClr val="203A66"/>
                          </a:solidFill>
                        </a:rPr>
                        <a:t>Дергачевский</a:t>
                      </a:r>
                      <a:r>
                        <a:rPr lang="ru-RU" sz="1400" b="1" baseline="0" dirty="0" smtClean="0">
                          <a:solidFill>
                            <a:srgbClr val="203A66"/>
                          </a:solidFill>
                        </a:rPr>
                        <a:t> </a:t>
                      </a:r>
                    </a:p>
                    <a:p>
                      <a:pPr marL="0" indent="0" algn="l">
                        <a:spcBef>
                          <a:spcPts val="300"/>
                        </a:spcBef>
                        <a:buClr>
                          <a:schemeClr val="accent4"/>
                        </a:buClr>
                        <a:buFont typeface="Wingdings" pitchFamily="2" charset="2"/>
                        <a:buNone/>
                      </a:pPr>
                      <a:r>
                        <a:rPr lang="ru-RU" sz="1400" b="1" baseline="0" dirty="0" err="1" smtClean="0">
                          <a:solidFill>
                            <a:srgbClr val="203A66"/>
                          </a:solidFill>
                        </a:rPr>
                        <a:t>Духовницкий</a:t>
                      </a:r>
                      <a:r>
                        <a:rPr lang="ru-RU" sz="1400" b="1" baseline="0" dirty="0" smtClean="0">
                          <a:solidFill>
                            <a:srgbClr val="203A66"/>
                          </a:solidFill>
                        </a:rPr>
                        <a:t> </a:t>
                      </a:r>
                    </a:p>
                    <a:p>
                      <a:pPr marL="0" indent="0" algn="l">
                        <a:spcBef>
                          <a:spcPts val="300"/>
                        </a:spcBef>
                        <a:buClr>
                          <a:schemeClr val="accent4"/>
                        </a:buClr>
                        <a:buFont typeface="Wingdings" pitchFamily="2" charset="2"/>
                        <a:buNone/>
                      </a:pPr>
                      <a:r>
                        <a:rPr lang="ru-RU" sz="1400" b="1" baseline="0" dirty="0" err="1" smtClean="0">
                          <a:solidFill>
                            <a:srgbClr val="203A66"/>
                          </a:solidFill>
                        </a:rPr>
                        <a:t>Ивантеевский</a:t>
                      </a:r>
                      <a:r>
                        <a:rPr lang="ru-RU" sz="1400" b="1" baseline="0" dirty="0" smtClean="0">
                          <a:solidFill>
                            <a:srgbClr val="203A66"/>
                          </a:solidFill>
                        </a:rPr>
                        <a:t> </a:t>
                      </a:r>
                    </a:p>
                    <a:p>
                      <a:pPr marL="0" indent="0" algn="l">
                        <a:spcBef>
                          <a:spcPts val="300"/>
                        </a:spcBef>
                        <a:buClr>
                          <a:schemeClr val="accent4"/>
                        </a:buClr>
                        <a:buFont typeface="Wingdings" pitchFamily="2" charset="2"/>
                        <a:buNone/>
                      </a:pPr>
                      <a:r>
                        <a:rPr lang="ru-RU" sz="1400" b="1" baseline="0" dirty="0" err="1" smtClean="0">
                          <a:solidFill>
                            <a:srgbClr val="203A66"/>
                          </a:solidFill>
                        </a:rPr>
                        <a:t>Краснопартизанский</a:t>
                      </a:r>
                      <a:r>
                        <a:rPr lang="ru-RU" sz="1400" b="1" baseline="0" dirty="0" smtClean="0">
                          <a:solidFill>
                            <a:srgbClr val="203A66"/>
                          </a:solidFill>
                        </a:rPr>
                        <a:t> </a:t>
                      </a:r>
                    </a:p>
                    <a:p>
                      <a:pPr marL="0" marR="0" indent="0" algn="l" defTabSz="685746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chemeClr val="accent4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1400" b="1" baseline="0" dirty="0" err="1" smtClean="0">
                          <a:solidFill>
                            <a:srgbClr val="203A66"/>
                          </a:solidFill>
                        </a:rPr>
                        <a:t>Новоузенский</a:t>
                      </a:r>
                      <a:r>
                        <a:rPr lang="ru-RU" sz="1400" b="1" baseline="0" dirty="0" smtClean="0">
                          <a:solidFill>
                            <a:srgbClr val="203A66"/>
                          </a:solidFill>
                        </a:rPr>
                        <a:t> </a:t>
                      </a:r>
                      <a:r>
                        <a:rPr lang="ru-RU" sz="1400" b="1" dirty="0" err="1" smtClean="0">
                          <a:solidFill>
                            <a:srgbClr val="203A66"/>
                          </a:solidFill>
                        </a:rPr>
                        <a:t>Озинский</a:t>
                      </a:r>
                      <a:endParaRPr lang="ru-RU" sz="1400" b="1" dirty="0" smtClean="0">
                        <a:solidFill>
                          <a:srgbClr val="203A66"/>
                        </a:solidFill>
                      </a:endParaRPr>
                    </a:p>
                  </a:txBody>
                  <a:tcPr marL="129619" marR="129619" marT="64008" marB="6400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spcBef>
                          <a:spcPts val="300"/>
                        </a:spcBef>
                        <a:buClr>
                          <a:schemeClr val="accent4"/>
                        </a:buClr>
                        <a:buFont typeface="Wingdings" pitchFamily="2" charset="2"/>
                        <a:buNone/>
                      </a:pPr>
                      <a:r>
                        <a:rPr lang="ru-RU" sz="1400" b="1" dirty="0" err="1" smtClean="0">
                          <a:solidFill>
                            <a:srgbClr val="203A66"/>
                          </a:solidFill>
                        </a:rPr>
                        <a:t>Перелюбский</a:t>
                      </a:r>
                      <a:endParaRPr lang="ru-RU" sz="1400" b="1" dirty="0" smtClean="0">
                        <a:solidFill>
                          <a:srgbClr val="203A66"/>
                        </a:solidFill>
                      </a:endParaRPr>
                    </a:p>
                    <a:p>
                      <a:pPr marL="0" indent="0" algn="l">
                        <a:spcBef>
                          <a:spcPts val="300"/>
                        </a:spcBef>
                        <a:buClr>
                          <a:schemeClr val="accent4"/>
                        </a:buClr>
                        <a:buFont typeface="Wingdings" pitchFamily="2" charset="2"/>
                        <a:buNone/>
                      </a:pPr>
                      <a:r>
                        <a:rPr lang="ru-RU" sz="1400" b="1" dirty="0" smtClean="0">
                          <a:solidFill>
                            <a:srgbClr val="203A66"/>
                          </a:solidFill>
                        </a:rPr>
                        <a:t>Пугачевский</a:t>
                      </a:r>
                    </a:p>
                    <a:p>
                      <a:pPr marL="0" indent="0" algn="l">
                        <a:spcBef>
                          <a:spcPts val="300"/>
                        </a:spcBef>
                        <a:buClr>
                          <a:schemeClr val="accent4"/>
                        </a:buClr>
                        <a:buFont typeface="Wingdings" pitchFamily="2" charset="2"/>
                        <a:buNone/>
                      </a:pPr>
                      <a:r>
                        <a:rPr lang="ru-RU" sz="1400" b="1" dirty="0" smtClean="0">
                          <a:solidFill>
                            <a:srgbClr val="203A66"/>
                          </a:solidFill>
                        </a:rPr>
                        <a:t>Романовский</a:t>
                      </a:r>
                    </a:p>
                    <a:p>
                      <a:pPr marL="0" indent="0" algn="l">
                        <a:spcBef>
                          <a:spcPts val="300"/>
                        </a:spcBef>
                        <a:buClr>
                          <a:schemeClr val="accent4"/>
                        </a:buClr>
                        <a:buFont typeface="Wingdings" pitchFamily="2" charset="2"/>
                        <a:buNone/>
                      </a:pPr>
                      <a:r>
                        <a:rPr lang="ru-RU" sz="1400" b="1" dirty="0" err="1" smtClean="0">
                          <a:solidFill>
                            <a:srgbClr val="203A66"/>
                          </a:solidFill>
                        </a:rPr>
                        <a:t>Ртищевский</a:t>
                      </a:r>
                      <a:endParaRPr lang="ru-RU" sz="1400" b="1" dirty="0" smtClean="0">
                        <a:solidFill>
                          <a:srgbClr val="203A66"/>
                        </a:solidFill>
                      </a:endParaRPr>
                    </a:p>
                    <a:p>
                      <a:pPr marL="0" indent="0" algn="l">
                        <a:spcBef>
                          <a:spcPts val="300"/>
                        </a:spcBef>
                        <a:buClr>
                          <a:schemeClr val="accent4"/>
                        </a:buClr>
                        <a:buFont typeface="Wingdings" pitchFamily="2" charset="2"/>
                        <a:buNone/>
                      </a:pPr>
                      <a:r>
                        <a:rPr lang="ru-RU" sz="1400" b="1" dirty="0" err="1" smtClean="0">
                          <a:solidFill>
                            <a:srgbClr val="203A66"/>
                          </a:solidFill>
                        </a:rPr>
                        <a:t>Самойловский</a:t>
                      </a:r>
                      <a:endParaRPr lang="ru-RU" sz="1400" b="1" dirty="0" smtClean="0">
                        <a:solidFill>
                          <a:srgbClr val="203A66"/>
                        </a:solidFill>
                      </a:endParaRPr>
                    </a:p>
                    <a:p>
                      <a:pPr marL="0" indent="0" algn="l">
                        <a:spcBef>
                          <a:spcPts val="300"/>
                        </a:spcBef>
                        <a:buClr>
                          <a:schemeClr val="accent4"/>
                        </a:buClr>
                        <a:buFont typeface="Wingdings" pitchFamily="2" charset="2"/>
                        <a:buNone/>
                      </a:pPr>
                      <a:r>
                        <a:rPr lang="ru-RU" sz="1400" b="1" dirty="0" err="1" smtClean="0">
                          <a:solidFill>
                            <a:srgbClr val="203A66"/>
                          </a:solidFill>
                        </a:rPr>
                        <a:t>Турковский</a:t>
                      </a:r>
                      <a:endParaRPr lang="ru-RU" sz="1400" b="1" dirty="0" smtClean="0">
                        <a:solidFill>
                          <a:srgbClr val="203A66"/>
                        </a:solidFill>
                      </a:endParaRPr>
                    </a:p>
                    <a:p>
                      <a:pPr marL="0" indent="0" algn="l">
                        <a:spcBef>
                          <a:spcPts val="300"/>
                        </a:spcBef>
                        <a:buClr>
                          <a:schemeClr val="accent4"/>
                        </a:buClr>
                        <a:buFont typeface="Wingdings" pitchFamily="2" charset="2"/>
                        <a:buNone/>
                      </a:pPr>
                      <a:r>
                        <a:rPr lang="ru-RU" sz="1400" b="1" dirty="0" err="1" smtClean="0">
                          <a:solidFill>
                            <a:srgbClr val="203A66"/>
                          </a:solidFill>
                        </a:rPr>
                        <a:t>Хвалынский</a:t>
                      </a:r>
                      <a:endParaRPr lang="ru-RU" sz="1400" b="1" dirty="0" smtClean="0">
                        <a:solidFill>
                          <a:srgbClr val="203A66"/>
                        </a:solidFill>
                      </a:endParaRPr>
                    </a:p>
                  </a:txBody>
                  <a:tcPr marL="129619" marR="129619" marT="64008" marB="64008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7" name="Picture 10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544262" y="1"/>
            <a:ext cx="895693" cy="1328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55688" y="146686"/>
            <a:ext cx="11328194" cy="1240155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25000"/>
                  <a:lumOff val="7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129030" tIns="64514" rIns="129030" bIns="64514"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4" name="Параллелограмм 3"/>
          <p:cNvSpPr/>
          <p:nvPr/>
        </p:nvSpPr>
        <p:spPr>
          <a:xfrm>
            <a:off x="0" y="146686"/>
            <a:ext cx="1971295" cy="1480185"/>
          </a:xfrm>
          <a:prstGeom prst="parallelogram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030" tIns="64514" rIns="129030" bIns="64514" anchor="ctr"/>
          <a:lstStyle/>
          <a:p>
            <a:pPr algn="ctr">
              <a:defRPr/>
            </a:pPr>
            <a:endParaRPr lang="ru-RU" dirty="0"/>
          </a:p>
        </p:txBody>
      </p:sp>
      <p:pic>
        <p:nvPicPr>
          <p:cNvPr id="14340" name="Picture 2" descr="Z:\Кожевникова А. А\инфографика\ГПиН\логотип Года педагога и наставника_Золотой-PhotoRoom.png-PhotoRoom.png"/>
          <p:cNvPicPr>
            <a:picLocks noChangeAspect="1" noChangeArrowheads="1"/>
          </p:cNvPicPr>
          <p:nvPr/>
        </p:nvPicPr>
        <p:blipFill>
          <a:blip r:embed="rId2" cstate="print"/>
          <a:srcRect l="14597" t="22121" r="14203" b="20737"/>
          <a:stretch>
            <a:fillRect/>
          </a:stretch>
        </p:blipFill>
        <p:spPr bwMode="auto">
          <a:xfrm>
            <a:off x="810122" y="0"/>
            <a:ext cx="2200829" cy="1395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араллелограмм 5"/>
          <p:cNvSpPr/>
          <p:nvPr/>
        </p:nvSpPr>
        <p:spPr>
          <a:xfrm>
            <a:off x="11112162" y="0"/>
            <a:ext cx="1849777" cy="1386840"/>
          </a:xfrm>
          <a:prstGeom prst="parallelogram">
            <a:avLst/>
          </a:prstGeom>
          <a:solidFill>
            <a:srgbClr val="588AB8">
              <a:alpha val="9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030" tIns="64514" rIns="129030" bIns="64514"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4342" name="TextBox 30"/>
          <p:cNvSpPr txBox="1">
            <a:spLocks noChangeArrowheads="1"/>
          </p:cNvSpPr>
          <p:nvPr/>
        </p:nvSpPr>
        <p:spPr bwMode="auto">
          <a:xfrm>
            <a:off x="2873434" y="462294"/>
            <a:ext cx="8405006" cy="517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9040" tIns="64520" rIns="129040" bIns="6452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PT Astra Serif" pitchFamily="18" charset="-52"/>
                <a:ea typeface="PT Astra Serif" pitchFamily="18" charset="-52"/>
                <a:cs typeface="PT Astra Serif" pitchFamily="18" charset="-52"/>
              </a:rPr>
              <a:t>СОКРАЩЕНИЕ  БЮРОКРАТИЧЕСКОЙ  НАГРУЗКИ</a:t>
            </a:r>
            <a:endParaRPr lang="ru-RU" b="1" dirty="0">
              <a:solidFill>
                <a:schemeClr val="bg1"/>
              </a:solidFill>
              <a:latin typeface="PT Astra Serif" pitchFamily="18" charset="-52"/>
              <a:ea typeface="PT Astra Serif" pitchFamily="18" charset="-52"/>
              <a:cs typeface="PT Astra Serif" pitchFamily="18" charset="-52"/>
            </a:endParaRPr>
          </a:p>
        </p:txBody>
      </p:sp>
      <p:cxnSp>
        <p:nvCxnSpPr>
          <p:cNvPr id="97" name="Прямая соединительная линия 96"/>
          <p:cNvCxnSpPr/>
          <p:nvPr/>
        </p:nvCxnSpPr>
        <p:spPr>
          <a:xfrm>
            <a:off x="6784765" y="7643179"/>
            <a:ext cx="5974643" cy="22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10045502" y="6500833"/>
            <a:ext cx="2916436" cy="384492"/>
          </a:xfrm>
        </p:spPr>
        <p:txBody>
          <a:bodyPr/>
          <a:lstStyle/>
          <a:p>
            <a:pPr>
              <a:defRPr/>
            </a:pPr>
            <a:fld id="{2383B1F4-E9DF-45C9-BD2B-A097E115648D}" type="slidenum">
              <a:rPr lang="ru-RU"/>
              <a:pPr>
                <a:defRPr/>
              </a:pPr>
              <a:t>17</a:t>
            </a:fld>
            <a:endParaRPr lang="ru-RU" dirty="0"/>
          </a:p>
        </p:txBody>
      </p:sp>
      <p:pic>
        <p:nvPicPr>
          <p:cNvPr id="11" name="Рисунок 10"/>
          <p:cNvPicPr/>
          <p:nvPr/>
        </p:nvPicPr>
        <p:blipFill>
          <a:blip r:embed="rId3" cstate="print"/>
          <a:srcRect l="29485" t="43263" r="67882" b="52230"/>
          <a:stretch>
            <a:fillRect/>
          </a:stretch>
        </p:blipFill>
        <p:spPr bwMode="auto">
          <a:xfrm>
            <a:off x="458612" y="2913124"/>
            <a:ext cx="510369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/>
          <p:nvPr/>
        </p:nvPicPr>
        <p:blipFill>
          <a:blip r:embed="rId3" cstate="print"/>
          <a:srcRect l="29485" t="35150" r="67882" b="61244"/>
          <a:stretch>
            <a:fillRect/>
          </a:stretch>
        </p:blipFill>
        <p:spPr bwMode="auto">
          <a:xfrm>
            <a:off x="458612" y="1886659"/>
            <a:ext cx="510369" cy="403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/>
          <p:cNvPicPr/>
          <p:nvPr/>
        </p:nvPicPr>
        <p:blipFill>
          <a:blip r:embed="rId3" cstate="print"/>
          <a:srcRect l="29485" t="55882" r="67882" b="39611"/>
          <a:stretch>
            <a:fillRect/>
          </a:stretch>
        </p:blipFill>
        <p:spPr bwMode="auto">
          <a:xfrm>
            <a:off x="506284" y="4504559"/>
            <a:ext cx="510369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1071055" y="1584227"/>
            <a:ext cx="6328578" cy="915130"/>
          </a:xfrm>
          <a:prstGeom prst="rect">
            <a:avLst/>
          </a:prstGeom>
          <a:noFill/>
        </p:spPr>
        <p:txBody>
          <a:bodyPr wrap="square" lIns="129040" tIns="64520" rIns="129040" bIns="64520" rtlCol="0">
            <a:spAutoFit/>
          </a:bodyPr>
          <a:lstStyle/>
          <a:p>
            <a:r>
              <a:rPr lang="ru-RU" sz="2300" b="1" dirty="0" smtClean="0"/>
              <a:t>Внесены изменения в Закон об образовании</a:t>
            </a:r>
          </a:p>
          <a:p>
            <a:r>
              <a:rPr lang="ru-RU" sz="1400" dirty="0" smtClean="0"/>
              <a:t>(Федеральный закон от 14 июля 2022 г. № 298-ФЗ «О внесении изменений в Федеральный закон «Об образовании в Российской Федерации»)</a:t>
            </a:r>
            <a:endParaRPr lang="ru-RU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1071055" y="2535487"/>
            <a:ext cx="6430652" cy="1484517"/>
          </a:xfrm>
          <a:prstGeom prst="rect">
            <a:avLst/>
          </a:prstGeom>
          <a:noFill/>
        </p:spPr>
        <p:txBody>
          <a:bodyPr wrap="square" lIns="129040" tIns="64520" rIns="129040" bIns="64520" rtlCol="0">
            <a:spAutoFit/>
          </a:bodyPr>
          <a:lstStyle/>
          <a:p>
            <a:r>
              <a:rPr lang="ru-RU" sz="2300" b="1" dirty="0" smtClean="0"/>
              <a:t>Приказ </a:t>
            </a:r>
            <a:r>
              <a:rPr lang="ru-RU" sz="2300" b="1" dirty="0" err="1" smtClean="0"/>
              <a:t>Минпросвещения</a:t>
            </a:r>
            <a:r>
              <a:rPr lang="ru-RU" sz="2300" b="1" dirty="0" smtClean="0"/>
              <a:t> России об утверждении перечня документов учителя </a:t>
            </a:r>
          </a:p>
          <a:p>
            <a:r>
              <a:rPr lang="ru-RU" sz="1400" dirty="0" smtClean="0"/>
              <a:t>(от 21 июля 2022 г. № 582 «Об утверждении перечня  документации, подготовка которой осуществляется педагогическими работниками при реализации основных общеобразовательных программ)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71055" y="4000503"/>
            <a:ext cx="6736874" cy="1546072"/>
          </a:xfrm>
          <a:prstGeom prst="rect">
            <a:avLst/>
          </a:prstGeom>
          <a:noFill/>
        </p:spPr>
        <p:txBody>
          <a:bodyPr wrap="square" lIns="129040" tIns="64520" rIns="129040" bIns="64520" rtlCol="0">
            <a:spAutoFit/>
          </a:bodyPr>
          <a:lstStyle/>
          <a:p>
            <a:r>
              <a:rPr lang="ru-RU" sz="2300" b="1" dirty="0" smtClean="0"/>
              <a:t>Информационные материалы и рекомендации по реализации первоочередных мероприятий, направленных на снижение документационной нагрузки </a:t>
            </a:r>
            <a:r>
              <a:rPr lang="ru-RU" sz="1400" dirty="0" smtClean="0"/>
              <a:t>(Письмо от 29 июля 2022 г. № ТВ-1396/08)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101177" y="1500173"/>
            <a:ext cx="4860761" cy="961297"/>
          </a:xfrm>
          <a:prstGeom prst="rect">
            <a:avLst/>
          </a:prstGeom>
          <a:noFill/>
        </p:spPr>
        <p:txBody>
          <a:bodyPr wrap="square" lIns="129040" tIns="64520" rIns="129040" bIns="64520" rtlCol="0">
            <a:spAutoFit/>
          </a:bodyPr>
          <a:lstStyle/>
          <a:p>
            <a:r>
              <a:rPr lang="ru-RU" sz="1700" b="1" dirty="0" smtClean="0"/>
              <a:t>Горячая линия по вопросам избыточной отчетности министерства образования Саратовской области </a:t>
            </a:r>
            <a:r>
              <a:rPr lang="ru-RU" sz="2000" b="1" dirty="0" smtClean="0"/>
              <a:t>– </a:t>
            </a:r>
            <a:r>
              <a:rPr lang="ru-RU" sz="2000" b="1" dirty="0" smtClean="0">
                <a:solidFill>
                  <a:srgbClr val="C00000"/>
                </a:solidFill>
              </a:rPr>
              <a:t>8</a:t>
            </a:r>
            <a:r>
              <a:rPr lang="ru-RU" sz="2000" b="1" dirty="0" smtClean="0"/>
              <a:t> </a:t>
            </a:r>
            <a:r>
              <a:rPr lang="ru-RU" sz="2000" b="1" dirty="0" smtClean="0">
                <a:solidFill>
                  <a:srgbClr val="C00000"/>
                </a:solidFill>
              </a:rPr>
              <a:t>(8452) 49-93-14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13879" y="6411493"/>
            <a:ext cx="5001618" cy="699687"/>
          </a:xfrm>
          <a:prstGeom prst="rect">
            <a:avLst/>
          </a:prstGeom>
          <a:noFill/>
        </p:spPr>
        <p:txBody>
          <a:bodyPr wrap="square" lIns="129040" tIns="64520" rIns="129040" bIns="64520" rtlCol="0">
            <a:spAutoFit/>
          </a:bodyPr>
          <a:lstStyle/>
          <a:p>
            <a:r>
              <a:rPr lang="ru-RU" sz="1700" b="1" dirty="0" smtClean="0"/>
              <a:t>Горячая линия по вопросам избыточной отчетности </a:t>
            </a:r>
          </a:p>
          <a:p>
            <a:r>
              <a:rPr lang="ru-RU" sz="1700" b="1" dirty="0" err="1" smtClean="0"/>
              <a:t>Рособрнадзора</a:t>
            </a:r>
            <a:r>
              <a:rPr lang="ru-RU" sz="1700" b="1" dirty="0" smtClean="0"/>
              <a:t> </a:t>
            </a:r>
            <a:r>
              <a:rPr lang="ru-RU" sz="2000" b="1" dirty="0" smtClean="0"/>
              <a:t>- </a:t>
            </a:r>
            <a:r>
              <a:rPr lang="en-US" sz="2000" u="sng" dirty="0" smtClean="0">
                <a:solidFill>
                  <a:srgbClr val="C00000"/>
                </a:solidFill>
                <a:hlinkClick r:id="rId4"/>
              </a:rPr>
              <a:t>stop_nagruzka@obrnadzor.gov.ru</a:t>
            </a:r>
            <a:r>
              <a:rPr lang="ru-RU" sz="2000" u="sng" dirty="0" smtClean="0">
                <a:solidFill>
                  <a:srgbClr val="C00000"/>
                </a:solidFill>
              </a:rPr>
              <a:t>   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6284" y="5200662"/>
            <a:ext cx="506329" cy="1437888"/>
          </a:xfrm>
          <a:prstGeom prst="rect">
            <a:avLst/>
          </a:prstGeom>
          <a:noFill/>
        </p:spPr>
        <p:txBody>
          <a:bodyPr wrap="square" lIns="129040" tIns="64520" rIns="129040" bIns="64520" rtlCol="0">
            <a:spAutoFit/>
          </a:bodyPr>
          <a:lstStyle/>
          <a:p>
            <a:r>
              <a:rPr lang="ru-RU" sz="8500" dirty="0" smtClean="0">
                <a:solidFill>
                  <a:srgbClr val="AC0000"/>
                </a:solidFill>
              </a:rPr>
              <a:t>!</a:t>
            </a:r>
            <a:endParaRPr lang="ru-RU" sz="8500" dirty="0">
              <a:solidFill>
                <a:srgbClr val="AC0000"/>
              </a:solidFill>
            </a:endParaRPr>
          </a:p>
        </p:txBody>
      </p:sp>
      <p:pic>
        <p:nvPicPr>
          <p:cNvPr id="21" name="Рисунок 20"/>
          <p:cNvPicPr/>
          <p:nvPr/>
        </p:nvPicPr>
        <p:blipFill>
          <a:blip r:embed="rId5" cstate="print"/>
          <a:srcRect l="61270" t="45714" r="22456" b="26531"/>
          <a:stretch>
            <a:fillRect/>
          </a:stretch>
        </p:blipFill>
        <p:spPr bwMode="auto">
          <a:xfrm>
            <a:off x="6075906" y="6000768"/>
            <a:ext cx="1316456" cy="1079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0" name="Группа 29"/>
          <p:cNvGrpSpPr/>
          <p:nvPr/>
        </p:nvGrpSpPr>
        <p:grpSpPr>
          <a:xfrm>
            <a:off x="8202488" y="2600318"/>
            <a:ext cx="4253166" cy="2116237"/>
            <a:chOff x="5796136" y="1131590"/>
            <a:chExt cx="3024336" cy="1440160"/>
          </a:xfrm>
        </p:grpSpPr>
        <p:sp>
          <p:nvSpPr>
            <p:cNvPr id="25" name="Овал 24"/>
            <p:cNvSpPr/>
            <p:nvPr/>
          </p:nvSpPr>
          <p:spPr>
            <a:xfrm>
              <a:off x="6084168" y="1779662"/>
              <a:ext cx="936104" cy="79208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Овал 25"/>
            <p:cNvSpPr/>
            <p:nvPr/>
          </p:nvSpPr>
          <p:spPr>
            <a:xfrm>
              <a:off x="7596336" y="1779662"/>
              <a:ext cx="936104" cy="79208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5796136" y="1131590"/>
              <a:ext cx="3024336" cy="54449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 dirty="0" smtClean="0">
                <a:solidFill>
                  <a:schemeClr val="tx1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796136" y="1163528"/>
              <a:ext cx="3024336" cy="5026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 smtClean="0"/>
                <a:t>СИНХРОНИЗАЦИЯ   ПОСТУПАЮЩИХ МОНИТОРИНГОВЫХ ЗАПРОСОВ  ЧЕРЕЗ ДВЕ ИНФОРМАЦИОННО- АНАЛИТИЧЕСКИЕ   СИСТЕМЫ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084168" y="1986394"/>
              <a:ext cx="936104" cy="3246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/>
                <a:t>МИАС</a:t>
              </a:r>
              <a:endParaRPr lang="ru-RU" b="1" dirty="0"/>
            </a:p>
          </p:txBody>
        </p:sp>
        <p:cxnSp>
          <p:nvCxnSpPr>
            <p:cNvPr id="31" name="Прямая со стрелкой 30"/>
            <p:cNvCxnSpPr>
              <a:stCxn id="27" idx="2"/>
              <a:endCxn id="25" idx="7"/>
            </p:cNvCxnSpPr>
            <p:nvPr/>
          </p:nvCxnSpPr>
          <p:spPr>
            <a:xfrm rot="5400000">
              <a:off x="6985955" y="1573312"/>
              <a:ext cx="219576" cy="42512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 стрелкой 32"/>
            <p:cNvCxnSpPr>
              <a:stCxn id="27" idx="2"/>
              <a:endCxn id="26" idx="1"/>
            </p:cNvCxnSpPr>
            <p:nvPr/>
          </p:nvCxnSpPr>
          <p:spPr>
            <a:xfrm rot="16200000" flipH="1">
              <a:off x="7411077" y="1573312"/>
              <a:ext cx="219576" cy="42512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7596336" y="1986394"/>
              <a:ext cx="1008112" cy="3246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 smtClean="0"/>
                <a:t>КОЭРСО</a:t>
              </a:r>
              <a:endParaRPr lang="ru-RU" b="1" dirty="0"/>
            </a:p>
          </p:txBody>
        </p:sp>
      </p:grpSp>
      <p:pic>
        <p:nvPicPr>
          <p:cNvPr id="35" name="Рисунок 34" descr="https://www.gagauzia.md/assets/app/img/gder/doc-27/ucitelyam/1488202297_teachr_texas.jpg"/>
          <p:cNvPicPr/>
          <p:nvPr/>
        </p:nvPicPr>
        <p:blipFill>
          <a:blip r:embed="rId6" cstate="print"/>
          <a:srcRect l="8821"/>
          <a:stretch>
            <a:fillRect/>
          </a:stretch>
        </p:blipFill>
        <p:spPr bwMode="auto">
          <a:xfrm>
            <a:off x="8911350" y="4800609"/>
            <a:ext cx="3139241" cy="2300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TextBox 31"/>
          <p:cNvSpPr txBox="1"/>
          <p:nvPr/>
        </p:nvSpPr>
        <p:spPr>
          <a:xfrm>
            <a:off x="7594893" y="1800213"/>
            <a:ext cx="506329" cy="1438351"/>
          </a:xfrm>
          <a:prstGeom prst="rect">
            <a:avLst/>
          </a:prstGeom>
          <a:noFill/>
        </p:spPr>
        <p:txBody>
          <a:bodyPr wrap="square" lIns="129040" tIns="64520" rIns="129040" bIns="64520" rtlCol="0">
            <a:spAutoFit/>
          </a:bodyPr>
          <a:lstStyle/>
          <a:p>
            <a:r>
              <a:rPr lang="ru-RU" sz="8500" dirty="0" smtClean="0">
                <a:solidFill>
                  <a:srgbClr val="AC0000"/>
                </a:solidFill>
              </a:rPr>
              <a:t>!</a:t>
            </a:r>
            <a:endParaRPr lang="ru-RU" sz="8500" dirty="0">
              <a:solidFill>
                <a:srgbClr val="AC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060551" y="5482122"/>
            <a:ext cx="6736874" cy="838186"/>
          </a:xfrm>
          <a:prstGeom prst="rect">
            <a:avLst/>
          </a:prstGeom>
          <a:noFill/>
        </p:spPr>
        <p:txBody>
          <a:bodyPr wrap="square" lIns="129040" tIns="64520" rIns="129040" bIns="64520" rtlCol="0">
            <a:spAutoFit/>
          </a:bodyPr>
          <a:lstStyle/>
          <a:p>
            <a:r>
              <a:rPr lang="ru-RU" sz="2300" b="1" dirty="0" smtClean="0"/>
              <a:t>Работа школ по единому календарю </a:t>
            </a:r>
          </a:p>
          <a:p>
            <a:r>
              <a:rPr lang="ru-RU" sz="2300" b="1" dirty="0" smtClean="0"/>
              <a:t>воспитательных событий</a:t>
            </a:r>
            <a:endParaRPr lang="ru-RU" sz="1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12961938" cy="72009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25000"/>
                  <a:lumOff val="7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129030" tIns="64514" rIns="129030" bIns="64514"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21507" name="TextBox 30"/>
          <p:cNvSpPr txBox="1">
            <a:spLocks noChangeArrowheads="1"/>
          </p:cNvSpPr>
          <p:nvPr/>
        </p:nvSpPr>
        <p:spPr bwMode="auto">
          <a:xfrm>
            <a:off x="0" y="1"/>
            <a:ext cx="9215147" cy="904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9040" tIns="64520" rIns="129040" bIns="6452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 Narrow" pitchFamily="34" charset="0"/>
              </a:rPr>
              <a:t>НАЦИОНАЛЬНАЯ  СИСТЕМА </a:t>
            </a:r>
          </a:p>
          <a:p>
            <a:pPr algn="ctr"/>
            <a:r>
              <a:rPr lang="ru-RU" b="1" dirty="0">
                <a:solidFill>
                  <a:schemeClr val="bg1"/>
                </a:solidFill>
                <a:latin typeface="Arial Narrow" pitchFamily="34" charset="0"/>
              </a:rPr>
              <a:t>УЧИТЕЛЬСКОГО  РОСТА</a:t>
            </a:r>
          </a:p>
        </p:txBody>
      </p:sp>
      <p:cxnSp>
        <p:nvCxnSpPr>
          <p:cNvPr id="97" name="Прямая соединительная линия 96"/>
          <p:cNvCxnSpPr/>
          <p:nvPr/>
        </p:nvCxnSpPr>
        <p:spPr>
          <a:xfrm>
            <a:off x="6784765" y="7643179"/>
            <a:ext cx="5974643" cy="22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10045502" y="6400820"/>
            <a:ext cx="2916436" cy="384492"/>
          </a:xfrm>
        </p:spPr>
        <p:txBody>
          <a:bodyPr/>
          <a:lstStyle/>
          <a:p>
            <a:pPr>
              <a:defRPr/>
            </a:pPr>
            <a:fld id="{EA5EA2D3-03B2-47FC-8486-090F40093119}" type="slidenum">
              <a:rPr lang="ru-RU"/>
              <a:pPr>
                <a:defRPr/>
              </a:pPr>
              <a:t>18</a:t>
            </a:fld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877889"/>
            <a:ext cx="9215147" cy="420052"/>
          </a:xfrm>
          <a:prstGeom prst="rect">
            <a:avLst/>
          </a:prstGeom>
          <a:noFill/>
        </p:spPr>
        <p:txBody>
          <a:bodyPr wrap="square" lIns="129040" tIns="64520" rIns="129040" bIns="64520">
            <a:spAutoFit/>
          </a:bodyPr>
          <a:lstStyle/>
          <a:p>
            <a:pPr algn="ctr">
              <a:defRPr/>
            </a:pPr>
            <a:r>
              <a:rPr lang="ru-RU" sz="1900" b="1" dirty="0">
                <a:solidFill>
                  <a:schemeClr val="bg1"/>
                </a:solidFill>
              </a:rPr>
              <a:t>НЕПРЕРЫВНОЕ ПРОФЕССИОНАЛЬНОЕ РАЗВИТИЕ ПЕДАГОГИЧЕСКИХ РАБОТНИКОВ</a:t>
            </a:r>
          </a:p>
        </p:txBody>
      </p:sp>
      <p:sp>
        <p:nvSpPr>
          <p:cNvPr id="21512" name="TextBox 11"/>
          <p:cNvSpPr txBox="1">
            <a:spLocks noChangeArrowheads="1"/>
          </p:cNvSpPr>
          <p:nvPr/>
        </p:nvSpPr>
        <p:spPr bwMode="auto">
          <a:xfrm>
            <a:off x="560335" y="1400160"/>
            <a:ext cx="8267736" cy="838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9040" tIns="64520" rIns="129040" bIns="64520">
            <a:spAutoFit/>
          </a:bodyPr>
          <a:lstStyle/>
          <a:p>
            <a:pPr algn="ctr"/>
            <a:r>
              <a:rPr lang="ru-RU" sz="2300" b="1" dirty="0">
                <a:solidFill>
                  <a:schemeClr val="bg1"/>
                </a:solidFill>
                <a:latin typeface="Arial Narrow" pitchFamily="34" charset="0"/>
              </a:rPr>
              <a:t>Новые квалификационные категории </a:t>
            </a:r>
          </a:p>
          <a:p>
            <a:pPr algn="ctr"/>
            <a:r>
              <a:rPr lang="ru-RU" sz="2300" b="1" dirty="0">
                <a:solidFill>
                  <a:schemeClr val="bg1"/>
                </a:solidFill>
                <a:latin typeface="Arial Narrow" pitchFamily="34" charset="0"/>
              </a:rPr>
              <a:t>«ПЕДАГОГ-МЕТОДИСТ» и «ПЕДАГОГ-НАСТАВНИК»</a:t>
            </a:r>
          </a:p>
        </p:txBody>
      </p:sp>
      <p:sp>
        <p:nvSpPr>
          <p:cNvPr id="21513" name="TextBox 12"/>
          <p:cNvSpPr txBox="1">
            <a:spLocks noChangeArrowheads="1"/>
          </p:cNvSpPr>
          <p:nvPr/>
        </p:nvSpPr>
        <p:spPr bwMode="auto">
          <a:xfrm>
            <a:off x="0" y="4900622"/>
            <a:ext cx="9417679" cy="817880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 wrap="square" lIns="129040" tIns="64520" rIns="129040" bIns="64520">
            <a:spAutoFit/>
          </a:bodyPr>
          <a:lstStyle/>
          <a:p>
            <a:r>
              <a:rPr lang="ru-RU" sz="4500" b="1" dirty="0">
                <a:latin typeface="Arial Narrow" pitchFamily="34" charset="0"/>
              </a:rPr>
              <a:t>      </a:t>
            </a:r>
            <a:r>
              <a:rPr lang="ru-RU" sz="4500" b="1" dirty="0">
                <a:solidFill>
                  <a:schemeClr val="bg1"/>
                </a:solidFill>
                <a:latin typeface="Arial Narrow" pitchFamily="34" charset="0"/>
              </a:rPr>
              <a:t>! </a:t>
            </a:r>
            <a:endParaRPr lang="ru-RU" sz="23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1514" name="TextBox 13"/>
          <p:cNvSpPr txBox="1">
            <a:spLocks noChangeArrowheads="1"/>
          </p:cNvSpPr>
          <p:nvPr/>
        </p:nvSpPr>
        <p:spPr bwMode="auto">
          <a:xfrm>
            <a:off x="1215146" y="4895878"/>
            <a:ext cx="6838773" cy="90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9040" tIns="64520" rIns="129040" bIns="6452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 Narrow" pitchFamily="34" charset="0"/>
              </a:rPr>
              <a:t>Приказом </a:t>
            </a:r>
            <a:r>
              <a:rPr lang="ru-RU" b="1" u="sng" dirty="0">
                <a:solidFill>
                  <a:schemeClr val="bg1"/>
                </a:solidFill>
                <a:latin typeface="Arial Narrow" pitchFamily="34" charset="0"/>
              </a:rPr>
              <a:t>не устанавливаются </a:t>
            </a:r>
            <a:r>
              <a:rPr lang="ru-RU" b="1" dirty="0">
                <a:solidFill>
                  <a:schemeClr val="bg1"/>
                </a:solidFill>
                <a:latin typeface="Arial Narrow" pitchFamily="34" charset="0"/>
              </a:rPr>
              <a:t>сроки </a:t>
            </a:r>
          </a:p>
          <a:p>
            <a:pPr algn="ctr"/>
            <a:r>
              <a:rPr lang="ru-RU" b="1" dirty="0">
                <a:solidFill>
                  <a:schemeClr val="bg1"/>
                </a:solidFill>
                <a:latin typeface="Arial Narrow" pitchFamily="34" charset="0"/>
              </a:rPr>
              <a:t>действия квалификационных категорий </a:t>
            </a:r>
            <a:endParaRPr lang="ru-RU" dirty="0">
              <a:latin typeface="Arial Narrow" pitchFamily="34" charset="0"/>
            </a:endParaRPr>
          </a:p>
        </p:txBody>
      </p:sp>
      <p:sp>
        <p:nvSpPr>
          <p:cNvPr id="21515" name="TextBox 14"/>
          <p:cNvSpPr txBox="1">
            <a:spLocks noChangeArrowheads="1"/>
          </p:cNvSpPr>
          <p:nvPr/>
        </p:nvSpPr>
        <p:spPr bwMode="auto">
          <a:xfrm>
            <a:off x="850642" y="2300278"/>
            <a:ext cx="7655645" cy="260790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129040" tIns="64520" rIns="129040" bIns="64520">
            <a:spAutoFit/>
          </a:bodyPr>
          <a:lstStyle/>
          <a:p>
            <a:pPr algn="ctr"/>
            <a:r>
              <a:rPr lang="ru-RU" sz="2300" b="1" dirty="0">
                <a:latin typeface="Arial Narrow" pitchFamily="34" charset="0"/>
              </a:rPr>
              <a:t>с 1 сентября 2023 года вступит в силу приказ </a:t>
            </a:r>
            <a:r>
              <a:rPr lang="ru-RU" sz="2300" b="1" dirty="0" err="1">
                <a:latin typeface="Arial Narrow" pitchFamily="34" charset="0"/>
              </a:rPr>
              <a:t>Минпросвещения</a:t>
            </a:r>
            <a:r>
              <a:rPr lang="ru-RU" sz="2300" b="1" dirty="0">
                <a:latin typeface="Arial Narrow" pitchFamily="34" charset="0"/>
              </a:rPr>
              <a:t> России</a:t>
            </a:r>
          </a:p>
          <a:p>
            <a:pPr algn="ctr"/>
            <a:r>
              <a:rPr lang="ru-RU" sz="2300" dirty="0">
                <a:latin typeface="Arial Narrow" pitchFamily="34" charset="0"/>
              </a:rPr>
              <a:t>от 24 марта 2023 года № 196 </a:t>
            </a:r>
          </a:p>
          <a:p>
            <a:pPr algn="ctr"/>
            <a:endParaRPr lang="ru-RU" sz="2300" dirty="0">
              <a:latin typeface="Arial Narrow" pitchFamily="34" charset="0"/>
            </a:endParaRPr>
          </a:p>
          <a:p>
            <a:pPr algn="ctr"/>
            <a:r>
              <a:rPr lang="ru-RU" sz="2300" b="1" dirty="0">
                <a:latin typeface="Arial Narrow" pitchFamily="34" charset="0"/>
              </a:rPr>
              <a:t>«Об утверждении Порядка проведения аттестации педагогических работников организаций, осуществляющих образовательную деятельность»</a:t>
            </a:r>
          </a:p>
        </p:txBody>
      </p:sp>
      <p:pic>
        <p:nvPicPr>
          <p:cNvPr id="10" name="Рисунок 9" descr="https://cmirocheb.cap.ru/Content2019/news/201912/09/Original/7.jpg"/>
          <p:cNvPicPr/>
          <p:nvPr/>
        </p:nvPicPr>
        <p:blipFill>
          <a:blip r:embed="rId2" cstate="print"/>
          <a:srcRect l="35680" r="28857"/>
          <a:stretch>
            <a:fillRect/>
          </a:stretch>
        </p:blipFill>
        <p:spPr bwMode="auto">
          <a:xfrm>
            <a:off x="9417679" y="71122"/>
            <a:ext cx="3544259" cy="5629606"/>
          </a:xfrm>
          <a:prstGeom prst="rect">
            <a:avLst/>
          </a:prstGeom>
          <a:noFill/>
          <a:ln w="38100">
            <a:solidFill>
              <a:schemeClr val="bg1">
                <a:lumMod val="95000"/>
              </a:schemeClr>
            </a:solidFill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911347" y="5800741"/>
            <a:ext cx="3341773" cy="915130"/>
          </a:xfrm>
          <a:prstGeom prst="rect">
            <a:avLst/>
          </a:prstGeom>
          <a:noFill/>
        </p:spPr>
        <p:txBody>
          <a:bodyPr wrap="square" lIns="129040" tIns="64520" rIns="129040" bIns="64520" rtlCol="0">
            <a:spAutoFit/>
          </a:bodyPr>
          <a:lstStyle/>
          <a:p>
            <a:r>
              <a:rPr lang="ru-RU" sz="1700" b="1" dirty="0" smtClean="0">
                <a:solidFill>
                  <a:schemeClr val="bg1"/>
                </a:solidFill>
              </a:rPr>
              <a:t>ЕДИНЫЕ ПОДХОДЫ К ФОРМИРОВАНИЮ ЗАРАБОТНОЙ ПЛАТЫ ПЕДАГОГОВ</a:t>
            </a:r>
          </a:p>
        </p:txBody>
      </p:sp>
      <p:sp>
        <p:nvSpPr>
          <p:cNvPr id="13" name="Овал 12"/>
          <p:cNvSpPr/>
          <p:nvPr/>
        </p:nvSpPr>
        <p:spPr>
          <a:xfrm>
            <a:off x="4151854" y="5901552"/>
            <a:ext cx="102074" cy="100811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040" tIns="64520" rIns="129040" bIns="64520"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4356002" y="5800740"/>
            <a:ext cx="8605936" cy="330355"/>
          </a:xfrm>
          <a:prstGeom prst="rect">
            <a:avLst/>
          </a:prstGeom>
          <a:noFill/>
        </p:spPr>
        <p:txBody>
          <a:bodyPr wrap="square" lIns="129040" tIns="64520" rIns="129040" bIns="64520" rtlCol="0">
            <a:spAutoFit/>
          </a:bodyPr>
          <a:lstStyle/>
          <a:p>
            <a:r>
              <a:rPr lang="ru-RU" sz="1300" b="1" dirty="0" smtClean="0">
                <a:solidFill>
                  <a:schemeClr val="bg1"/>
                </a:solidFill>
              </a:rPr>
              <a:t>РАЗМЕРЫ КОЭФФИЦИЕНТОВ С УЧЕТОМ СЛОЖНОСТИ ТРУДА И ЭКОНОМИЧЕСКОЙ ДИФФЕРЕНЦИАЦИИ РЕГИОНОВ </a:t>
            </a:r>
            <a:endParaRPr lang="ru-RU" sz="1300" b="1" dirty="0">
              <a:solidFill>
                <a:schemeClr val="bg1"/>
              </a:solidFill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4151854" y="6203985"/>
            <a:ext cx="102074" cy="100811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040" tIns="64520" rIns="129040" bIns="64520"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4356002" y="6103174"/>
            <a:ext cx="7553464" cy="330355"/>
          </a:xfrm>
          <a:prstGeom prst="rect">
            <a:avLst/>
          </a:prstGeom>
          <a:noFill/>
        </p:spPr>
        <p:txBody>
          <a:bodyPr wrap="square" lIns="129040" tIns="64520" rIns="129040" bIns="64520" rtlCol="0">
            <a:spAutoFit/>
          </a:bodyPr>
          <a:lstStyle/>
          <a:p>
            <a:r>
              <a:rPr lang="ru-RU" sz="1300" b="1" dirty="0" smtClean="0">
                <a:solidFill>
                  <a:schemeClr val="bg1"/>
                </a:solidFill>
              </a:rPr>
              <a:t>ПОНЯТНАЯ СТРУКТУРА ЗАРАБОТНОЙ ПЛАТЫ</a:t>
            </a:r>
          </a:p>
        </p:txBody>
      </p:sp>
      <p:sp>
        <p:nvSpPr>
          <p:cNvPr id="19" name="Овал 18"/>
          <p:cNvSpPr/>
          <p:nvPr/>
        </p:nvSpPr>
        <p:spPr>
          <a:xfrm>
            <a:off x="4151854" y="6506419"/>
            <a:ext cx="102074" cy="100811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040" tIns="64520" rIns="129040" bIns="64520"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4356002" y="6405608"/>
            <a:ext cx="7910003" cy="330355"/>
          </a:xfrm>
          <a:prstGeom prst="rect">
            <a:avLst/>
          </a:prstGeom>
          <a:noFill/>
        </p:spPr>
        <p:txBody>
          <a:bodyPr wrap="square" lIns="129040" tIns="64520" rIns="129040" bIns="64520" rtlCol="0">
            <a:spAutoFit/>
          </a:bodyPr>
          <a:lstStyle/>
          <a:p>
            <a:r>
              <a:rPr lang="ru-RU" sz="1300" b="1" dirty="0" smtClean="0">
                <a:solidFill>
                  <a:schemeClr val="bg1"/>
                </a:solidFill>
              </a:rPr>
              <a:t>ОБЯЗАТЕЛЬНЫЙ ПЕРЕЧЕНЬ КОМПЕНСАЦИОННЫХ  И  СТИМУЛИРУЮЩИХ ВЫПЛАТ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6813102"/>
            <a:ext cx="12961938" cy="391910"/>
          </a:xfrm>
          <a:prstGeom prst="rect">
            <a:avLst/>
          </a:prstGeom>
          <a:solidFill>
            <a:schemeClr val="bg1"/>
          </a:solidFill>
        </p:spPr>
        <p:txBody>
          <a:bodyPr wrap="square" lIns="129040" tIns="64520" rIns="129040" bIns="64520" rtlCol="0">
            <a:spAutoFit/>
          </a:bodyPr>
          <a:lstStyle/>
          <a:p>
            <a:pPr algn="ctr"/>
            <a:r>
              <a:rPr lang="ru-RU" sz="1700" b="1" dirty="0" smtClean="0">
                <a:solidFill>
                  <a:srgbClr val="FF0000"/>
                </a:solidFill>
              </a:rPr>
              <a:t>ПРЕДЛОЖЕНЫ ВЫПЛАТЫ ЗА НОВЫЕ КВАЛИФИКАЦИОННЫЕ КАТЕГОРИИ «ПЕДАГОГ- МЕТОДИСТ» И «ПЕДАГОГ- НАСТАВНИК»</a:t>
            </a:r>
          </a:p>
        </p:txBody>
      </p:sp>
      <p:pic>
        <p:nvPicPr>
          <p:cNvPr id="22" name="Рисунок 21" descr="Z:\Леонтьева Л.П\от Джумалиевой А\карточки мипрос\PoK5zflTSZk.jpg"/>
          <p:cNvPicPr/>
          <p:nvPr/>
        </p:nvPicPr>
        <p:blipFill>
          <a:blip r:embed="rId3" cstate="print"/>
          <a:srcRect l="80437" t="7778" r="4295" b="77778"/>
          <a:stretch>
            <a:fillRect/>
          </a:stretch>
        </p:blipFill>
        <p:spPr bwMode="auto">
          <a:xfrm>
            <a:off x="1012613" y="100013"/>
            <a:ext cx="823622" cy="80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7" name="Прямая соединительная линия 96"/>
          <p:cNvCxnSpPr/>
          <p:nvPr/>
        </p:nvCxnSpPr>
        <p:spPr>
          <a:xfrm>
            <a:off x="6784765" y="7643179"/>
            <a:ext cx="5974643" cy="22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12A31E-22EC-492D-B102-CC0BF2DFA612}" type="slidenum">
              <a:rPr lang="ru-RU"/>
              <a:pPr>
                <a:defRPr/>
              </a:pPr>
              <a:t>19</a:t>
            </a:fld>
            <a:endParaRPr lang="ru-RU"/>
          </a:p>
        </p:txBody>
      </p:sp>
      <p:pic>
        <p:nvPicPr>
          <p:cNvPr id="20484" name="Рисунок 11" descr="Z:\Леонтьева Л.П\от Джумалиевой А\карточки мипрос\PoK5zflTSZk.jpg"/>
          <p:cNvPicPr>
            <a:picLocks noChangeAspect="1" noChangeArrowheads="1"/>
          </p:cNvPicPr>
          <p:nvPr/>
        </p:nvPicPr>
        <p:blipFill>
          <a:blip r:embed="rId2" cstate="print"/>
          <a:srcRect l="3694" r="1482"/>
          <a:stretch>
            <a:fillRect/>
          </a:stretch>
        </p:blipFill>
        <p:spPr bwMode="auto">
          <a:xfrm>
            <a:off x="0" y="0"/>
            <a:ext cx="6379703" cy="720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Рисунок 12" descr="Z:\Леонтьева Л.П\от Джумалиевой А\карточки мипрос\8gKrB2OrWSo.jpg"/>
          <p:cNvPicPr>
            <a:picLocks noChangeAspect="1" noChangeArrowheads="1"/>
          </p:cNvPicPr>
          <p:nvPr/>
        </p:nvPicPr>
        <p:blipFill>
          <a:blip r:embed="rId3" cstate="print"/>
          <a:srcRect l="5894" r="2248"/>
          <a:stretch>
            <a:fillRect/>
          </a:stretch>
        </p:blipFill>
        <p:spPr bwMode="auto">
          <a:xfrm>
            <a:off x="6886032" y="0"/>
            <a:ext cx="6075906" cy="720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Рисунок 40"/>
          <p:cNvPicPr>
            <a:picLocks noChangeAspect="1" noChangeArrowheads="1"/>
          </p:cNvPicPr>
          <p:nvPr/>
        </p:nvPicPr>
        <p:blipFill>
          <a:blip r:embed="rId2" cstate="print"/>
          <a:srcRect l="29289" t="67528" r="68304" b="28938"/>
          <a:stretch>
            <a:fillRect/>
          </a:stretch>
        </p:blipFill>
        <p:spPr bwMode="auto">
          <a:xfrm>
            <a:off x="0" y="6100763"/>
            <a:ext cx="506326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Рисунок 39"/>
          <p:cNvPicPr>
            <a:picLocks noChangeAspect="1" noChangeArrowheads="1"/>
          </p:cNvPicPr>
          <p:nvPr/>
        </p:nvPicPr>
        <p:blipFill>
          <a:blip r:embed="rId2" cstate="print"/>
          <a:srcRect l="29289" t="67528" r="68304" b="28938"/>
          <a:stretch>
            <a:fillRect/>
          </a:stretch>
        </p:blipFill>
        <p:spPr bwMode="auto">
          <a:xfrm>
            <a:off x="0" y="5100638"/>
            <a:ext cx="506326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Рисунок 38"/>
          <p:cNvPicPr>
            <a:picLocks noChangeAspect="1" noChangeArrowheads="1"/>
          </p:cNvPicPr>
          <p:nvPr/>
        </p:nvPicPr>
        <p:blipFill>
          <a:blip r:embed="rId2" cstate="print"/>
          <a:srcRect l="29289" t="67528" r="68304" b="28938"/>
          <a:stretch>
            <a:fillRect/>
          </a:stretch>
        </p:blipFill>
        <p:spPr bwMode="auto">
          <a:xfrm>
            <a:off x="0" y="4300538"/>
            <a:ext cx="506326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Рисунок 37"/>
          <p:cNvPicPr>
            <a:picLocks noChangeAspect="1" noChangeArrowheads="1"/>
          </p:cNvPicPr>
          <p:nvPr/>
        </p:nvPicPr>
        <p:blipFill>
          <a:blip r:embed="rId2" cstate="print"/>
          <a:srcRect l="29289" t="67528" r="68304" b="28938"/>
          <a:stretch>
            <a:fillRect/>
          </a:stretch>
        </p:blipFill>
        <p:spPr bwMode="auto">
          <a:xfrm>
            <a:off x="0" y="3500438"/>
            <a:ext cx="506326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255688" y="146686"/>
            <a:ext cx="11328194" cy="1240155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25000"/>
                  <a:lumOff val="7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129030" tIns="64514" rIns="129030" bIns="64514"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4" name="Параллелограмм 3"/>
          <p:cNvSpPr/>
          <p:nvPr/>
        </p:nvSpPr>
        <p:spPr>
          <a:xfrm>
            <a:off x="0" y="146686"/>
            <a:ext cx="1971295" cy="1480185"/>
          </a:xfrm>
          <a:prstGeom prst="parallelogram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030" tIns="64514" rIns="129030" bIns="64514" anchor="ctr"/>
          <a:lstStyle/>
          <a:p>
            <a:pPr algn="ctr">
              <a:defRPr/>
            </a:pPr>
            <a:endParaRPr lang="ru-RU" dirty="0"/>
          </a:p>
        </p:txBody>
      </p:sp>
      <p:pic>
        <p:nvPicPr>
          <p:cNvPr id="4104" name="Picture 2" descr="Z:\Кожевникова А. А\инфографика\ГПиН\логотип Года педагога и наставника_Золотой-PhotoRoom.png-PhotoRoom.png"/>
          <p:cNvPicPr>
            <a:picLocks noChangeAspect="1" noChangeArrowheads="1"/>
          </p:cNvPicPr>
          <p:nvPr/>
        </p:nvPicPr>
        <p:blipFill>
          <a:blip r:embed="rId3" cstate="print"/>
          <a:srcRect l="14597" t="22121" r="14203" b="20737"/>
          <a:stretch>
            <a:fillRect/>
          </a:stretch>
        </p:blipFill>
        <p:spPr bwMode="auto">
          <a:xfrm>
            <a:off x="810122" y="0"/>
            <a:ext cx="2200829" cy="1395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араллелограмм 5"/>
          <p:cNvSpPr/>
          <p:nvPr/>
        </p:nvSpPr>
        <p:spPr>
          <a:xfrm>
            <a:off x="11112162" y="0"/>
            <a:ext cx="1849777" cy="1386840"/>
          </a:xfrm>
          <a:prstGeom prst="parallelogram">
            <a:avLst/>
          </a:prstGeom>
          <a:solidFill>
            <a:srgbClr val="588AB8">
              <a:alpha val="9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030" tIns="64514" rIns="129030" bIns="64514"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9113863" y="1500188"/>
            <a:ext cx="1518978" cy="30003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030" tIns="64514" rIns="129030" bIns="64514" anchor="ctr"/>
          <a:lstStyle/>
          <a:p>
            <a:pPr algn="ctr">
              <a:defRPr/>
            </a:pPr>
            <a:r>
              <a:rPr lang="ru-RU" sz="2300" dirty="0"/>
              <a:t>26 августа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6987295" y="1900239"/>
            <a:ext cx="5569582" cy="1000125"/>
          </a:xfrm>
          <a:prstGeom prst="rect">
            <a:avLst/>
          </a:prstGeom>
          <a:solidFill>
            <a:srgbClr val="588AB8">
              <a:alpha val="9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030" tIns="64514" rIns="129030" bIns="64514" anchor="ctr"/>
          <a:lstStyle/>
          <a:p>
            <a:pPr algn="ctr">
              <a:defRPr/>
            </a:pPr>
            <a:r>
              <a:rPr lang="ru-RU" sz="1700" dirty="0"/>
              <a:t>Тематическая сессия «Основные направления реализации государственной политики в сфере образования на муниципальном уровне»</a:t>
            </a:r>
          </a:p>
          <a:p>
            <a:pPr algn="ctr">
              <a:defRPr/>
            </a:pPr>
            <a:r>
              <a:rPr lang="ru-RU" sz="1700" dirty="0"/>
              <a:t>1 СЕКЦИЯ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6987295" y="3000375"/>
            <a:ext cx="5569582" cy="900113"/>
          </a:xfrm>
          <a:prstGeom prst="rect">
            <a:avLst/>
          </a:prstGeom>
          <a:solidFill>
            <a:srgbClr val="588AB8">
              <a:alpha val="9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030" tIns="64514" rIns="129030" bIns="64514" anchor="ctr"/>
          <a:lstStyle/>
          <a:p>
            <a:pPr algn="ctr">
              <a:defRPr/>
            </a:pPr>
            <a:r>
              <a:rPr lang="ru-RU" sz="1700" dirty="0"/>
              <a:t>Тематическая сессия «Год педагога и наставника: достижения, проблемы и перспективы»</a:t>
            </a:r>
          </a:p>
          <a:p>
            <a:pPr algn="ctr">
              <a:defRPr/>
            </a:pPr>
            <a:r>
              <a:rPr lang="ru-RU" sz="1700" dirty="0"/>
              <a:t>5 СЕКЦИЙ</a:t>
            </a:r>
          </a:p>
        </p:txBody>
      </p:sp>
      <p:sp>
        <p:nvSpPr>
          <p:cNvPr id="4110" name="TextBox 30"/>
          <p:cNvSpPr txBox="1">
            <a:spLocks noChangeArrowheads="1"/>
          </p:cNvSpPr>
          <p:nvPr/>
        </p:nvSpPr>
        <p:spPr bwMode="auto">
          <a:xfrm>
            <a:off x="3139221" y="100014"/>
            <a:ext cx="7493620" cy="1293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9040" tIns="64520" rIns="129040" bIns="6452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Arial Narrow" pitchFamily="34" charset="0"/>
              </a:rPr>
              <a:t>ОБЛАСТНОЙ  ОБРАЗОВАТЕЛЬНЫЙ ФОРУМ</a:t>
            </a:r>
          </a:p>
          <a:p>
            <a:pPr algn="ctr"/>
            <a:r>
              <a:rPr lang="ru-RU" b="1" dirty="0">
                <a:solidFill>
                  <a:schemeClr val="bg1"/>
                </a:solidFill>
                <a:latin typeface="Arial Narrow" pitchFamily="34" charset="0"/>
              </a:rPr>
              <a:t>ПРО.ОБРАЗОВАНИЕ 64.</a:t>
            </a:r>
          </a:p>
          <a:p>
            <a:pPr algn="ctr"/>
            <a:r>
              <a:rPr lang="ru-RU" b="1" dirty="0">
                <a:solidFill>
                  <a:schemeClr val="bg1"/>
                </a:solidFill>
                <a:latin typeface="Arial Narrow" pitchFamily="34" charset="0"/>
              </a:rPr>
              <a:t>ВЕКТОРЫ РАЗВИТИЯ</a:t>
            </a:r>
            <a:endParaRPr lang="ru-RU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6987295" y="4000500"/>
            <a:ext cx="5569582" cy="900113"/>
          </a:xfrm>
          <a:prstGeom prst="rect">
            <a:avLst/>
          </a:prstGeom>
          <a:solidFill>
            <a:srgbClr val="588AB8">
              <a:alpha val="9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030" tIns="64514" rIns="129030" bIns="64514" anchor="ctr"/>
          <a:lstStyle/>
          <a:p>
            <a:pPr algn="ctr">
              <a:defRPr/>
            </a:pPr>
            <a:r>
              <a:rPr lang="ru-RU" sz="1700" dirty="0"/>
              <a:t>Тематическая сессия </a:t>
            </a:r>
          </a:p>
          <a:p>
            <a:pPr algn="ctr">
              <a:defRPr/>
            </a:pPr>
            <a:r>
              <a:rPr lang="ru-RU" sz="1700" dirty="0"/>
              <a:t>«Воспитание и формирование ценностей»</a:t>
            </a:r>
          </a:p>
          <a:p>
            <a:pPr algn="ctr">
              <a:defRPr/>
            </a:pPr>
            <a:r>
              <a:rPr lang="ru-RU" sz="1700" dirty="0"/>
              <a:t>4 СЕКЦИИ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6987295" y="5000626"/>
            <a:ext cx="5569582" cy="1000125"/>
          </a:xfrm>
          <a:prstGeom prst="rect">
            <a:avLst/>
          </a:prstGeom>
          <a:solidFill>
            <a:srgbClr val="588AB8">
              <a:alpha val="9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030" tIns="64514" rIns="129030" bIns="64514" anchor="ctr"/>
          <a:lstStyle/>
          <a:p>
            <a:pPr algn="ctr">
              <a:defRPr/>
            </a:pPr>
            <a:r>
              <a:rPr lang="ru-RU" sz="1700" dirty="0"/>
              <a:t>Тематическая сессия «Приоритетные направления развития образования обучающихся с инвалидностью и с ограниченными возможностями здоровья»</a:t>
            </a:r>
          </a:p>
          <a:p>
            <a:pPr algn="ctr">
              <a:defRPr/>
            </a:pPr>
            <a:r>
              <a:rPr lang="ru-RU" sz="1700" dirty="0"/>
              <a:t>3 СЕКЦИИ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6987295" y="6100764"/>
            <a:ext cx="5569582" cy="1000125"/>
          </a:xfrm>
          <a:prstGeom prst="rect">
            <a:avLst/>
          </a:prstGeom>
          <a:solidFill>
            <a:srgbClr val="588AB8">
              <a:alpha val="9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030" tIns="64514" rIns="129030" bIns="64514" anchor="ctr"/>
          <a:lstStyle/>
          <a:p>
            <a:pPr algn="ctr">
              <a:defRPr/>
            </a:pPr>
            <a:r>
              <a:rPr lang="ru-RU" sz="1700" dirty="0"/>
              <a:t>Тематическая сессия «Рынок труда: ответ региональной системы образования на новые вызовы»</a:t>
            </a:r>
          </a:p>
          <a:p>
            <a:pPr algn="ctr">
              <a:defRPr/>
            </a:pPr>
            <a:r>
              <a:rPr lang="ru-RU" sz="1700" dirty="0"/>
              <a:t>2 СЕКЦИИ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430364" y="1506856"/>
            <a:ext cx="1518978" cy="30003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030" tIns="64514" rIns="129030" bIns="64514" anchor="ctr"/>
          <a:lstStyle/>
          <a:p>
            <a:pPr algn="ctr">
              <a:defRPr/>
            </a:pPr>
            <a:r>
              <a:rPr lang="ru-RU" sz="2300" dirty="0"/>
              <a:t>23 августа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405061" y="1906905"/>
            <a:ext cx="5569583" cy="793433"/>
          </a:xfrm>
          <a:prstGeom prst="rect">
            <a:avLst/>
          </a:prstGeom>
          <a:solidFill>
            <a:srgbClr val="588AB8">
              <a:alpha val="9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030" tIns="64514" rIns="129030" bIns="64514" anchor="ctr"/>
          <a:lstStyle/>
          <a:p>
            <a:pPr algn="ctr">
              <a:defRPr/>
            </a:pPr>
            <a:r>
              <a:rPr lang="ru-RU" sz="1700" dirty="0"/>
              <a:t>Региональный методический актив </a:t>
            </a:r>
          </a:p>
          <a:p>
            <a:pPr algn="ctr">
              <a:defRPr/>
            </a:pPr>
            <a:r>
              <a:rPr lang="ru-RU" sz="1700" dirty="0"/>
              <a:t>по предметным областям и направлениям</a:t>
            </a:r>
          </a:p>
          <a:p>
            <a:pPr algn="ctr">
              <a:defRPr/>
            </a:pPr>
            <a:r>
              <a:rPr lang="ru-RU" sz="1700" dirty="0"/>
              <a:t>20 СЕКЦИЙ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2126569" y="2800351"/>
            <a:ext cx="2126567" cy="30003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030" tIns="64514" rIns="129030" bIns="64514" anchor="ctr"/>
          <a:lstStyle/>
          <a:p>
            <a:pPr algn="ctr">
              <a:defRPr/>
            </a:pPr>
            <a:r>
              <a:rPr lang="ru-RU" sz="2300" dirty="0"/>
              <a:t>24 – 25 августа</a:t>
            </a:r>
          </a:p>
        </p:txBody>
      </p:sp>
      <p:sp>
        <p:nvSpPr>
          <p:cNvPr id="4117" name="TextBox 24"/>
          <p:cNvSpPr txBox="1">
            <a:spLocks noChangeArrowheads="1"/>
          </p:cNvSpPr>
          <p:nvPr/>
        </p:nvSpPr>
        <p:spPr bwMode="auto">
          <a:xfrm>
            <a:off x="405061" y="3013711"/>
            <a:ext cx="5569583" cy="391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9040" tIns="64520" rIns="129040" bIns="64520">
            <a:spAutoFit/>
          </a:bodyPr>
          <a:lstStyle/>
          <a:p>
            <a:pPr algn="ctr"/>
            <a:r>
              <a:rPr lang="ru-RU" sz="1700" i="1" dirty="0">
                <a:solidFill>
                  <a:srgbClr val="C00000"/>
                </a:solidFill>
                <a:latin typeface="Arial Narrow" pitchFamily="34" charset="0"/>
              </a:rPr>
              <a:t>Авторские встречи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03797" y="3300413"/>
            <a:ext cx="6278439" cy="915130"/>
          </a:xfrm>
          <a:prstGeom prst="rect">
            <a:avLst/>
          </a:prstGeom>
          <a:noFill/>
        </p:spPr>
        <p:txBody>
          <a:bodyPr lIns="129040" tIns="64520" rIns="129040" bIns="64520">
            <a:spAutoFit/>
          </a:bodyPr>
          <a:lstStyle/>
          <a:p>
            <a:pPr>
              <a:defRPr/>
            </a:pPr>
            <a:r>
              <a:rPr lang="ru-RU" sz="1700" dirty="0">
                <a:solidFill>
                  <a:schemeClr val="accent5">
                    <a:lumMod val="50000"/>
                  </a:schemeClr>
                </a:solidFill>
              </a:rPr>
              <a:t>основателя Института публичных выступлений и </a:t>
            </a:r>
            <a:r>
              <a:rPr lang="ru-RU" sz="1700" dirty="0" err="1">
                <a:solidFill>
                  <a:schemeClr val="accent5">
                    <a:lumMod val="50000"/>
                  </a:schemeClr>
                </a:solidFill>
              </a:rPr>
              <a:t>конфликтологии</a:t>
            </a:r>
            <a:r>
              <a:rPr lang="ru-RU" sz="1700" dirty="0">
                <a:solidFill>
                  <a:schemeClr val="accent5">
                    <a:lumMod val="50000"/>
                  </a:schemeClr>
                </a:solidFill>
              </a:rPr>
              <a:t>  </a:t>
            </a:r>
            <a:r>
              <a:rPr lang="ru-RU" sz="1700" b="1" dirty="0">
                <a:solidFill>
                  <a:schemeClr val="accent5">
                    <a:lumMod val="50000"/>
                  </a:schemeClr>
                </a:solidFill>
              </a:rPr>
              <a:t>Ирины Анатольевны </a:t>
            </a:r>
            <a:r>
              <a:rPr lang="ru-RU" sz="1700" b="1" dirty="0" err="1">
                <a:solidFill>
                  <a:schemeClr val="accent5">
                    <a:lumMod val="50000"/>
                  </a:schemeClr>
                </a:solidFill>
              </a:rPr>
              <a:t>Баржак</a:t>
            </a:r>
            <a:r>
              <a:rPr lang="ru-RU" sz="17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700" i="1" dirty="0">
                <a:solidFill>
                  <a:schemeClr val="accent5">
                    <a:lumMod val="50000"/>
                  </a:schemeClr>
                </a:solidFill>
              </a:rPr>
              <a:t>«Мотивирующее выступление: путь к успеху»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03796" y="4100513"/>
            <a:ext cx="6379703" cy="915130"/>
          </a:xfrm>
          <a:prstGeom prst="rect">
            <a:avLst/>
          </a:prstGeom>
          <a:noFill/>
        </p:spPr>
        <p:txBody>
          <a:bodyPr lIns="129040" tIns="64520" rIns="129040" bIns="64520">
            <a:spAutoFit/>
          </a:bodyPr>
          <a:lstStyle/>
          <a:p>
            <a:pPr>
              <a:defRPr/>
            </a:pPr>
            <a:r>
              <a:rPr lang="ru-RU" sz="1700" dirty="0">
                <a:solidFill>
                  <a:schemeClr val="accent5">
                    <a:lumMod val="50000"/>
                  </a:schemeClr>
                </a:solidFill>
              </a:rPr>
              <a:t>заведующего лабораторией развития личностного потенциала в образовании ГАОУ ВО г. Москвы МГПУ  </a:t>
            </a:r>
            <a:r>
              <a:rPr lang="ru-RU" sz="1700" b="1" dirty="0">
                <a:solidFill>
                  <a:schemeClr val="accent5">
                    <a:lumMod val="50000"/>
                  </a:schemeClr>
                </a:solidFill>
              </a:rPr>
              <a:t>Андрея Наумовича Иоффе </a:t>
            </a:r>
            <a:r>
              <a:rPr lang="ru-RU" sz="1700" i="1" dirty="0">
                <a:solidFill>
                  <a:schemeClr val="accent5">
                    <a:lumMod val="50000"/>
                  </a:schemeClr>
                </a:solidFill>
              </a:rPr>
              <a:t>«Развитие личностного потенциала педагогов и управленцев»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03797" y="5000626"/>
            <a:ext cx="6278439" cy="653520"/>
          </a:xfrm>
          <a:prstGeom prst="rect">
            <a:avLst/>
          </a:prstGeom>
          <a:noFill/>
        </p:spPr>
        <p:txBody>
          <a:bodyPr lIns="129040" tIns="64520" rIns="129040" bIns="64520">
            <a:spAutoFit/>
          </a:bodyPr>
          <a:lstStyle/>
          <a:p>
            <a:pPr>
              <a:defRPr/>
            </a:pPr>
            <a:r>
              <a:rPr lang="ru-RU" sz="1700" dirty="0">
                <a:solidFill>
                  <a:schemeClr val="accent5">
                    <a:lumMod val="50000"/>
                  </a:schemeClr>
                </a:solidFill>
              </a:rPr>
              <a:t>члена Федерального экспертного совета ВОО «Воспитатели России» </a:t>
            </a:r>
            <a:r>
              <a:rPr lang="ru-RU" sz="1700" b="1" dirty="0">
                <a:solidFill>
                  <a:schemeClr val="accent5">
                    <a:lumMod val="50000"/>
                  </a:schemeClr>
                </a:solidFill>
              </a:rPr>
              <a:t>Анастасии Ивановны </a:t>
            </a:r>
            <a:r>
              <a:rPr lang="ru-RU" sz="1700" b="1" dirty="0" err="1">
                <a:solidFill>
                  <a:schemeClr val="accent5">
                    <a:lumMod val="50000"/>
                  </a:schemeClr>
                </a:solidFill>
              </a:rPr>
              <a:t>Шлемко</a:t>
            </a:r>
            <a:r>
              <a:rPr lang="ru-RU" sz="17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700" i="1" dirty="0">
                <a:solidFill>
                  <a:schemeClr val="accent5">
                    <a:lumMod val="50000"/>
                  </a:schemeClr>
                </a:solidFill>
              </a:rPr>
              <a:t>«Лаборатория мастерства»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03796" y="5600700"/>
            <a:ext cx="6379703" cy="1438351"/>
          </a:xfrm>
          <a:prstGeom prst="rect">
            <a:avLst/>
          </a:prstGeom>
          <a:noFill/>
        </p:spPr>
        <p:txBody>
          <a:bodyPr lIns="129040" tIns="64520" rIns="129040" bIns="64520">
            <a:spAutoFit/>
          </a:bodyPr>
          <a:lstStyle/>
          <a:p>
            <a:pPr>
              <a:defRPr/>
            </a:pPr>
            <a:r>
              <a:rPr lang="ru-RU" sz="1700" dirty="0">
                <a:solidFill>
                  <a:schemeClr val="accent5">
                    <a:lumMod val="50000"/>
                  </a:schemeClr>
                </a:solidFill>
              </a:rPr>
              <a:t>заместителя директора ФГБУК «ВЦХТ» </a:t>
            </a:r>
            <a:r>
              <a:rPr lang="ru-RU" sz="1700" b="1" dirty="0">
                <a:solidFill>
                  <a:schemeClr val="accent5">
                    <a:lumMod val="50000"/>
                  </a:schemeClr>
                </a:solidFill>
              </a:rPr>
              <a:t>Дмитрия Николаевича </a:t>
            </a:r>
            <a:r>
              <a:rPr lang="ru-RU" sz="1700" b="1" dirty="0" err="1">
                <a:solidFill>
                  <a:schemeClr val="accent5">
                    <a:lumMod val="50000"/>
                  </a:schemeClr>
                </a:solidFill>
              </a:rPr>
              <a:t>Жадаева</a:t>
            </a:r>
            <a:r>
              <a:rPr lang="en-US" sz="17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700" dirty="0">
                <a:solidFill>
                  <a:schemeClr val="accent5">
                    <a:lumMod val="50000"/>
                  </a:schemeClr>
                </a:solidFill>
              </a:rPr>
              <a:t>и методиста ФГБУК «ВЦХТ» </a:t>
            </a:r>
            <a:r>
              <a:rPr lang="ru-RU" sz="1700" b="1" dirty="0">
                <a:solidFill>
                  <a:schemeClr val="accent5">
                    <a:lumMod val="50000"/>
                  </a:schemeClr>
                </a:solidFill>
              </a:rPr>
              <a:t>Аллы Александровны </a:t>
            </a:r>
            <a:r>
              <a:rPr lang="ru-RU" sz="1700" b="1" dirty="0" err="1">
                <a:solidFill>
                  <a:schemeClr val="accent5">
                    <a:lumMod val="50000"/>
                  </a:schemeClr>
                </a:solidFill>
              </a:rPr>
              <a:t>Тишковой</a:t>
            </a:r>
            <a:r>
              <a:rPr lang="ru-RU" sz="17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700" i="1" dirty="0">
                <a:solidFill>
                  <a:schemeClr val="accent5">
                    <a:lumMod val="50000"/>
                  </a:schemeClr>
                </a:solidFill>
              </a:rPr>
              <a:t>«Конкурсное движение как методический ресурс для реализации идей образования в интересах устойчивого развития педагогических кадров»</a:t>
            </a:r>
          </a:p>
        </p:txBody>
      </p:sp>
      <p:pic>
        <p:nvPicPr>
          <p:cNvPr id="4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7045" y="1722949"/>
            <a:ext cx="1480728" cy="1477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Номер слайда 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764CBD-7CAC-43F1-A387-1002E3D1326D}" type="slidenum">
              <a:rPr lang="ru-RU"/>
              <a:pPr>
                <a:defRPr/>
              </a:pPr>
              <a:t>2</a:t>
            </a:fld>
            <a:endParaRPr lang="ru-RU"/>
          </a:p>
        </p:txBody>
      </p:sp>
      <p:pic>
        <p:nvPicPr>
          <p:cNvPr id="31" name="Picture 10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544262" y="1"/>
            <a:ext cx="895693" cy="1328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55688" y="146686"/>
            <a:ext cx="11328194" cy="1240155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25000"/>
                  <a:lumOff val="7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129030" tIns="64514" rIns="129030" bIns="64514"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4" name="Параллелограмм 3"/>
          <p:cNvSpPr/>
          <p:nvPr/>
        </p:nvSpPr>
        <p:spPr>
          <a:xfrm>
            <a:off x="0" y="146686"/>
            <a:ext cx="1971295" cy="1480185"/>
          </a:xfrm>
          <a:prstGeom prst="parallelogram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030" tIns="64514" rIns="129030" bIns="64514" anchor="ctr"/>
          <a:lstStyle/>
          <a:p>
            <a:pPr algn="ctr">
              <a:defRPr/>
            </a:pPr>
            <a:endParaRPr lang="ru-RU" dirty="0"/>
          </a:p>
        </p:txBody>
      </p:sp>
      <p:pic>
        <p:nvPicPr>
          <p:cNvPr id="17412" name="Picture 2" descr="Z:\Кожевникова А. А\инфографика\ГПиН\логотип Года педагога и наставника_Золотой-PhotoRoom.png-PhotoRoom.png"/>
          <p:cNvPicPr>
            <a:picLocks noChangeAspect="1" noChangeArrowheads="1"/>
          </p:cNvPicPr>
          <p:nvPr/>
        </p:nvPicPr>
        <p:blipFill>
          <a:blip r:embed="rId2" cstate="print"/>
          <a:srcRect l="14597" t="22121" r="14203" b="20737"/>
          <a:stretch>
            <a:fillRect/>
          </a:stretch>
        </p:blipFill>
        <p:spPr bwMode="auto">
          <a:xfrm>
            <a:off x="810122" y="0"/>
            <a:ext cx="2200829" cy="1395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араллелограмм 5"/>
          <p:cNvSpPr/>
          <p:nvPr/>
        </p:nvSpPr>
        <p:spPr>
          <a:xfrm>
            <a:off x="11112162" y="0"/>
            <a:ext cx="1849777" cy="1386840"/>
          </a:xfrm>
          <a:prstGeom prst="parallelogram">
            <a:avLst/>
          </a:prstGeom>
          <a:solidFill>
            <a:srgbClr val="588AB8">
              <a:alpha val="9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030" tIns="64514" rIns="129030" bIns="64514"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7414" name="TextBox 30"/>
          <p:cNvSpPr txBox="1">
            <a:spLocks noChangeArrowheads="1"/>
          </p:cNvSpPr>
          <p:nvPr/>
        </p:nvSpPr>
        <p:spPr bwMode="auto">
          <a:xfrm>
            <a:off x="0" y="483042"/>
            <a:ext cx="11848059" cy="517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9040" tIns="64520" rIns="129040" bIns="64520">
            <a:spAutoFit/>
          </a:bodyPr>
          <a:lstStyle/>
          <a:p>
            <a:pPr lvl="2" algn="ctr"/>
            <a:r>
              <a:rPr lang="ru-RU" b="1" dirty="0" smtClean="0">
                <a:solidFill>
                  <a:schemeClr val="bg1"/>
                </a:solidFill>
                <a:latin typeface="PT Astra Serif" pitchFamily="18" charset="-52"/>
                <a:ea typeface="PT Astra Serif" pitchFamily="18" charset="-52"/>
                <a:cs typeface="PT Astra Serif" pitchFamily="18" charset="-52"/>
              </a:rPr>
              <a:t>ПРОФОРИЕНТАЦИЯ  ШКОЛЬНИКОВ</a:t>
            </a:r>
            <a:endParaRPr lang="ru-RU" b="1" dirty="0">
              <a:solidFill>
                <a:schemeClr val="bg1"/>
              </a:solidFill>
              <a:latin typeface="PT Astra Serif" pitchFamily="18" charset="-52"/>
              <a:ea typeface="PT Astra Serif" pitchFamily="18" charset="-52"/>
              <a:cs typeface="PT Astra Serif" pitchFamily="18" charset="-52"/>
            </a:endParaRPr>
          </a:p>
        </p:txBody>
      </p:sp>
      <p:cxnSp>
        <p:nvCxnSpPr>
          <p:cNvPr id="97" name="Прямая соединительная линия 96"/>
          <p:cNvCxnSpPr/>
          <p:nvPr/>
        </p:nvCxnSpPr>
        <p:spPr>
          <a:xfrm>
            <a:off x="6784765" y="7643179"/>
            <a:ext cx="5974643" cy="22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9924008" y="6725285"/>
            <a:ext cx="2916436" cy="384493"/>
          </a:xfrm>
        </p:spPr>
        <p:txBody>
          <a:bodyPr/>
          <a:lstStyle/>
          <a:p>
            <a:pPr>
              <a:defRPr/>
            </a:pPr>
            <a:fld id="{E017DC88-1451-4726-8900-2F6CF1B58AD3}" type="slidenum">
              <a:rPr lang="ru-RU"/>
              <a:pPr>
                <a:defRPr/>
              </a:pPr>
              <a:t>20</a:t>
            </a:fld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506284" y="1500173"/>
            <a:ext cx="6582280" cy="484243"/>
          </a:xfrm>
          <a:prstGeom prst="rect">
            <a:avLst/>
          </a:prstGeom>
          <a:noFill/>
        </p:spPr>
        <p:txBody>
          <a:bodyPr wrap="square" lIns="129040" tIns="64520" rIns="129040" bIns="64520" rtlCol="0">
            <a:spAutoFit/>
          </a:bodyPr>
          <a:lstStyle/>
          <a:p>
            <a:r>
              <a:rPr lang="ru-RU" sz="2300" b="1" dirty="0" smtClean="0">
                <a:latin typeface="Arial Narrow" pitchFamily="34" charset="0"/>
              </a:rPr>
              <a:t>Единая модель профориентации </a:t>
            </a:r>
            <a:r>
              <a:rPr lang="ru-RU" sz="2300" dirty="0" smtClean="0">
                <a:latin typeface="Arial Narrow" pitchFamily="34" charset="0"/>
              </a:rPr>
              <a:t>(старт:</a:t>
            </a:r>
            <a:r>
              <a:rPr lang="en-US" sz="2300" dirty="0" smtClean="0">
                <a:latin typeface="Arial Narrow" pitchFamily="34" charset="0"/>
              </a:rPr>
              <a:t> 01</a:t>
            </a:r>
            <a:r>
              <a:rPr lang="ru-RU" sz="2300" dirty="0" smtClean="0">
                <a:latin typeface="Arial Narrow" pitchFamily="34" charset="0"/>
              </a:rPr>
              <a:t>.</a:t>
            </a:r>
            <a:r>
              <a:rPr lang="en-US" sz="2300" dirty="0" smtClean="0">
                <a:latin typeface="Arial Narrow" pitchFamily="34" charset="0"/>
              </a:rPr>
              <a:t>09</a:t>
            </a:r>
            <a:r>
              <a:rPr lang="ru-RU" sz="2300" dirty="0" smtClean="0">
                <a:latin typeface="Arial Narrow" pitchFamily="34" charset="0"/>
              </a:rPr>
              <a:t>.</a:t>
            </a:r>
            <a:r>
              <a:rPr lang="en-US" sz="2300" dirty="0" smtClean="0">
                <a:latin typeface="Arial Narrow" pitchFamily="34" charset="0"/>
              </a:rPr>
              <a:t>2023</a:t>
            </a:r>
            <a:r>
              <a:rPr lang="ru-RU" sz="2300" dirty="0" smtClean="0">
                <a:latin typeface="Arial Narrow" pitchFamily="34" charset="0"/>
              </a:rPr>
              <a:t>)</a:t>
            </a:r>
            <a:endParaRPr lang="ru-RU" sz="2300" dirty="0">
              <a:latin typeface="Arial Narrow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06284" y="2016841"/>
            <a:ext cx="4151900" cy="438077"/>
          </a:xfrm>
          <a:prstGeom prst="rect">
            <a:avLst/>
          </a:prstGeom>
          <a:noFill/>
        </p:spPr>
        <p:txBody>
          <a:bodyPr wrap="square" lIns="129040" tIns="64520" rIns="129040" bIns="64520" rtlCol="0">
            <a:spAutoFit/>
          </a:bodyPr>
          <a:lstStyle/>
          <a:p>
            <a:r>
              <a:rPr lang="ru-RU" sz="2000" b="1" dirty="0" smtClean="0">
                <a:latin typeface="Arial Narrow" pitchFamily="34" charset="0"/>
              </a:rPr>
              <a:t>Уровни реализации: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06284" y="2416893"/>
            <a:ext cx="1924051" cy="1053630"/>
          </a:xfrm>
          <a:prstGeom prst="rect">
            <a:avLst/>
          </a:prstGeom>
          <a:noFill/>
        </p:spPr>
        <p:txBody>
          <a:bodyPr wrap="square" lIns="129040" tIns="64520" rIns="129040" bIns="64520" rtlCol="0">
            <a:spAutoFit/>
          </a:bodyPr>
          <a:lstStyle/>
          <a:p>
            <a:pPr>
              <a:buClr>
                <a:srgbClr val="C00000"/>
              </a:buClr>
              <a:buFont typeface="Wingdings" pitchFamily="2" charset="2"/>
              <a:buChar char="§"/>
            </a:pPr>
            <a:r>
              <a:rPr lang="ru-RU" sz="2000" dirty="0" smtClean="0"/>
              <a:t> </a:t>
            </a:r>
            <a:r>
              <a:rPr lang="ru-RU" sz="2000" b="1" u="sng" dirty="0" smtClean="0">
                <a:latin typeface="Arial Narrow" pitchFamily="34" charset="0"/>
              </a:rPr>
              <a:t>базовый</a:t>
            </a:r>
            <a:r>
              <a:rPr lang="ru-RU" sz="2000" dirty="0" smtClean="0">
                <a:latin typeface="Arial Narrow" pitchFamily="34" charset="0"/>
              </a:rPr>
              <a:t>	</a:t>
            </a:r>
          </a:p>
          <a:p>
            <a:pPr>
              <a:buClr>
                <a:srgbClr val="C00000"/>
              </a:buClr>
              <a:buFont typeface="Wingdings" pitchFamily="2" charset="2"/>
              <a:buChar char="§"/>
            </a:pPr>
            <a:r>
              <a:rPr lang="ru-RU" sz="2000" dirty="0" smtClean="0">
                <a:latin typeface="Arial Narrow" pitchFamily="34" charset="0"/>
              </a:rPr>
              <a:t> </a:t>
            </a:r>
            <a:r>
              <a:rPr lang="ru-RU" sz="2000" b="1" u="sng" dirty="0" smtClean="0">
                <a:latin typeface="Arial Narrow" pitchFamily="34" charset="0"/>
              </a:rPr>
              <a:t>основной</a:t>
            </a:r>
          </a:p>
          <a:p>
            <a:pPr>
              <a:buClr>
                <a:srgbClr val="C00000"/>
              </a:buClr>
              <a:buFont typeface="Wingdings" pitchFamily="2" charset="2"/>
              <a:buChar char="§"/>
            </a:pPr>
            <a:r>
              <a:rPr lang="ru-RU" sz="2000" dirty="0" smtClean="0">
                <a:latin typeface="Arial Narrow" pitchFamily="34" charset="0"/>
              </a:rPr>
              <a:t> </a:t>
            </a:r>
            <a:r>
              <a:rPr lang="ru-RU" sz="2000" b="1" u="sng" dirty="0" smtClean="0">
                <a:latin typeface="Arial Narrow" pitchFamily="34" charset="0"/>
              </a:rPr>
              <a:t>продвинутый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329069" y="2453655"/>
            <a:ext cx="2329115" cy="1053630"/>
          </a:xfrm>
          <a:prstGeom prst="rect">
            <a:avLst/>
          </a:prstGeom>
          <a:noFill/>
        </p:spPr>
        <p:txBody>
          <a:bodyPr wrap="square" lIns="129040" tIns="64520" rIns="129040" bIns="64520" rtlCol="0">
            <a:spAutoFit/>
          </a:bodyPr>
          <a:lstStyle/>
          <a:p>
            <a:pPr>
              <a:buClr>
                <a:srgbClr val="C00000"/>
              </a:buClr>
            </a:pPr>
            <a:r>
              <a:rPr lang="ru-RU" sz="2000" b="1" dirty="0" smtClean="0">
                <a:solidFill>
                  <a:srgbClr val="C00000"/>
                </a:solidFill>
                <a:latin typeface="Arial Narrow" pitchFamily="34" charset="0"/>
              </a:rPr>
              <a:t>650</a:t>
            </a:r>
            <a:r>
              <a:rPr lang="ru-RU" sz="2000" dirty="0" smtClean="0">
                <a:latin typeface="Arial Narrow" pitchFamily="34" charset="0"/>
              </a:rPr>
              <a:t> школ (88%)</a:t>
            </a:r>
          </a:p>
          <a:p>
            <a:pPr>
              <a:buClr>
                <a:srgbClr val="C00000"/>
              </a:buClr>
            </a:pPr>
            <a:r>
              <a:rPr lang="ru-RU" sz="2000" b="1" dirty="0" smtClean="0">
                <a:solidFill>
                  <a:srgbClr val="C00000"/>
                </a:solidFill>
                <a:latin typeface="Arial Narrow" pitchFamily="34" charset="0"/>
              </a:rPr>
              <a:t>74</a:t>
            </a:r>
            <a:r>
              <a:rPr lang="ru-RU" sz="2000" dirty="0" smtClean="0">
                <a:latin typeface="Arial Narrow" pitchFamily="34" charset="0"/>
              </a:rPr>
              <a:t> школы (10%)</a:t>
            </a:r>
          </a:p>
          <a:p>
            <a:pPr>
              <a:buClr>
                <a:srgbClr val="C00000"/>
              </a:buClr>
            </a:pPr>
            <a:r>
              <a:rPr lang="ru-RU" sz="2000" b="1" dirty="0" smtClean="0">
                <a:solidFill>
                  <a:srgbClr val="C00000"/>
                </a:solidFill>
                <a:latin typeface="Arial Narrow" pitchFamily="34" charset="0"/>
              </a:rPr>
              <a:t>11</a:t>
            </a:r>
            <a:r>
              <a:rPr lang="ru-RU" sz="2000" dirty="0" smtClean="0">
                <a:latin typeface="Arial Narrow" pitchFamily="34" charset="0"/>
              </a:rPr>
              <a:t> школ (1,5%)</a:t>
            </a:r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 rot="5400000">
            <a:off x="3304248" y="3166978"/>
            <a:ext cx="2100277" cy="22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455652" y="2016840"/>
            <a:ext cx="3746836" cy="2269347"/>
          </a:xfrm>
          <a:prstGeom prst="rect">
            <a:avLst/>
          </a:prstGeom>
          <a:noFill/>
        </p:spPr>
        <p:txBody>
          <a:bodyPr wrap="square" lIns="129040" tIns="64520" rIns="129040" bIns="64520" rtlCol="0">
            <a:spAutoFit/>
          </a:bodyPr>
          <a:lstStyle/>
          <a:p>
            <a:r>
              <a:rPr lang="ru-RU" sz="2000" b="1" dirty="0" smtClean="0">
                <a:latin typeface="Arial Narrow" pitchFamily="34" charset="0"/>
              </a:rPr>
              <a:t>7 направлений</a:t>
            </a:r>
          </a:p>
          <a:p>
            <a:pPr>
              <a:buClr>
                <a:srgbClr val="C00000"/>
              </a:buClr>
              <a:buFont typeface="Wingdings" pitchFamily="2" charset="2"/>
              <a:buChar char="ü"/>
            </a:pPr>
            <a:r>
              <a:rPr lang="ru-RU" sz="1700" i="1" dirty="0" smtClean="0">
                <a:latin typeface="Arial Narrow" pitchFamily="34" charset="0"/>
              </a:rPr>
              <a:t>урочная и внеурочная деятельность</a:t>
            </a:r>
          </a:p>
          <a:p>
            <a:pPr>
              <a:buClr>
                <a:srgbClr val="C00000"/>
              </a:buClr>
              <a:buFont typeface="Wingdings" pitchFamily="2" charset="2"/>
              <a:buChar char="ü"/>
            </a:pPr>
            <a:r>
              <a:rPr lang="ru-RU" sz="1700" i="1" dirty="0" smtClean="0">
                <a:latin typeface="Arial Narrow" pitchFamily="34" charset="0"/>
              </a:rPr>
              <a:t>воспитательная работа</a:t>
            </a:r>
          </a:p>
          <a:p>
            <a:pPr>
              <a:buClr>
                <a:srgbClr val="C00000"/>
              </a:buClr>
              <a:buFont typeface="Wingdings" pitchFamily="2" charset="2"/>
              <a:buChar char="ü"/>
            </a:pPr>
            <a:r>
              <a:rPr lang="ru-RU" sz="1700" i="1" dirty="0" smtClean="0">
                <a:latin typeface="Arial Narrow" pitchFamily="34" charset="0"/>
              </a:rPr>
              <a:t> взаимодействие с родителями</a:t>
            </a:r>
          </a:p>
          <a:p>
            <a:pPr>
              <a:buClr>
                <a:srgbClr val="C00000"/>
              </a:buClr>
              <a:buFont typeface="Wingdings" pitchFamily="2" charset="2"/>
              <a:buChar char="ü"/>
            </a:pPr>
            <a:r>
              <a:rPr lang="ru-RU" sz="1700" i="1" dirty="0" smtClean="0">
                <a:latin typeface="Arial Narrow" pitchFamily="34" charset="0"/>
              </a:rPr>
              <a:t>дополнительное образование</a:t>
            </a:r>
          </a:p>
          <a:p>
            <a:pPr>
              <a:buClr>
                <a:srgbClr val="C00000"/>
              </a:buClr>
              <a:buFont typeface="Wingdings" pitchFamily="2" charset="2"/>
              <a:buChar char="ü"/>
            </a:pPr>
            <a:r>
              <a:rPr lang="ru-RU" sz="1700" i="1" dirty="0" smtClean="0">
                <a:latin typeface="Arial Narrow" pitchFamily="34" charset="0"/>
              </a:rPr>
              <a:t>профессиональное обучение</a:t>
            </a:r>
          </a:p>
          <a:p>
            <a:pPr>
              <a:buClr>
                <a:srgbClr val="C00000"/>
              </a:buClr>
              <a:buFont typeface="Wingdings" pitchFamily="2" charset="2"/>
              <a:buChar char="ü"/>
            </a:pPr>
            <a:r>
              <a:rPr lang="ru-RU" sz="1700" i="1" dirty="0" smtClean="0">
                <a:latin typeface="Arial Narrow" pitchFamily="34" charset="0"/>
              </a:rPr>
              <a:t>создание профильных </a:t>
            </a:r>
            <a:r>
              <a:rPr lang="ru-RU" sz="1700" i="1" dirty="0" err="1" smtClean="0">
                <a:latin typeface="Arial Narrow" pitchFamily="34" charset="0"/>
              </a:rPr>
              <a:t>предпрофессиональных</a:t>
            </a:r>
            <a:r>
              <a:rPr lang="ru-RU" sz="1700" i="1" dirty="0" smtClean="0">
                <a:latin typeface="Arial Narrow" pitchFamily="34" charset="0"/>
              </a:rPr>
              <a:t> классов</a:t>
            </a:r>
          </a:p>
        </p:txBody>
      </p:sp>
      <p:pic>
        <p:nvPicPr>
          <p:cNvPr id="27" name="Рисунок 26"/>
          <p:cNvPicPr/>
          <p:nvPr/>
        </p:nvPicPr>
        <p:blipFill>
          <a:blip r:embed="rId3" cstate="print"/>
          <a:srcRect l="63835" t="45496" r="8172" b="27156"/>
          <a:stretch>
            <a:fillRect/>
          </a:stretch>
        </p:blipFill>
        <p:spPr bwMode="auto">
          <a:xfrm>
            <a:off x="8202488" y="2871782"/>
            <a:ext cx="4430919" cy="2300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7"/>
          <p:cNvSpPr txBox="1"/>
          <p:nvPr/>
        </p:nvSpPr>
        <p:spPr>
          <a:xfrm>
            <a:off x="8195481" y="1385872"/>
            <a:ext cx="4556918" cy="1053630"/>
          </a:xfrm>
          <a:prstGeom prst="rect">
            <a:avLst/>
          </a:prstGeom>
          <a:solidFill>
            <a:schemeClr val="accent6">
              <a:lumMod val="50000"/>
              <a:alpha val="9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9040" tIns="64520" rIns="129040" bIns="64520" rtlCol="0">
            <a:spAutoFit/>
          </a:bodyPr>
          <a:lstStyle/>
          <a:p>
            <a:pPr algn="ctr"/>
            <a:r>
              <a:rPr lang="ru-RU" sz="2000" dirty="0" smtClean="0"/>
              <a:t>РЕГИОНАЛЬНАЯ ПРОГРАММА </a:t>
            </a:r>
          </a:p>
          <a:p>
            <a:pPr algn="ctr"/>
            <a:r>
              <a:rPr lang="ru-RU" sz="2000" dirty="0" smtClean="0"/>
              <a:t>«</a:t>
            </a:r>
            <a:r>
              <a:rPr lang="ru-RU" sz="2000" b="1" dirty="0" smtClean="0"/>
              <a:t>Навыки для жизни: трудовое обучение</a:t>
            </a:r>
            <a:r>
              <a:rPr lang="ru-RU" sz="2000" dirty="0" smtClean="0"/>
              <a:t>»</a:t>
            </a:r>
          </a:p>
        </p:txBody>
      </p:sp>
      <p:graphicFrame>
        <p:nvGraphicFramePr>
          <p:cNvPr id="29" name="Схема 28"/>
          <p:cNvGraphicFramePr/>
          <p:nvPr/>
        </p:nvGraphicFramePr>
        <p:xfrm>
          <a:off x="8506286" y="2514592"/>
          <a:ext cx="4050634" cy="300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0" name="Прямоугольник 29"/>
          <p:cNvSpPr/>
          <p:nvPr/>
        </p:nvSpPr>
        <p:spPr>
          <a:xfrm>
            <a:off x="0" y="4400556"/>
            <a:ext cx="6480969" cy="1000132"/>
          </a:xfrm>
          <a:prstGeom prst="rect">
            <a:avLst/>
          </a:prstGeom>
          <a:solidFill>
            <a:srgbClr val="C00000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040" tIns="64520" rIns="129040" bIns="64520"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02486" y="4384332"/>
            <a:ext cx="6278483" cy="1053630"/>
          </a:xfrm>
          <a:prstGeom prst="rect">
            <a:avLst/>
          </a:prstGeom>
          <a:noFill/>
        </p:spPr>
        <p:txBody>
          <a:bodyPr wrap="square" lIns="129040" tIns="64520" rIns="129040" bIns="64520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В 6-11 классах еженедельно в рамках внеурочной деятельности по четвергам – 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занятия по профориентации «Россия – мои горизонты» 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493627" y="5162637"/>
            <a:ext cx="5468311" cy="438077"/>
          </a:xfrm>
          <a:prstGeom prst="rect">
            <a:avLst/>
          </a:prstGeom>
          <a:noFill/>
        </p:spPr>
        <p:txBody>
          <a:bodyPr wrap="square" lIns="129040" tIns="64520" rIns="129040" bIns="64520" rtlCol="0">
            <a:spAutoFit/>
          </a:bodyPr>
          <a:lstStyle/>
          <a:p>
            <a:pPr algn="ctr"/>
            <a:r>
              <a:rPr lang="ru-RU" sz="2000" b="1" dirty="0" smtClean="0">
                <a:latin typeface="Arial Narrow" pitchFamily="34" charset="0"/>
              </a:rPr>
              <a:t>Профильные </a:t>
            </a:r>
            <a:r>
              <a:rPr lang="ru-RU" sz="2000" b="1" dirty="0" err="1" smtClean="0">
                <a:latin typeface="Arial Narrow" pitchFamily="34" charset="0"/>
              </a:rPr>
              <a:t>предпрофессиональные</a:t>
            </a:r>
            <a:r>
              <a:rPr lang="ru-RU" sz="2000" b="1" dirty="0" smtClean="0">
                <a:latin typeface="Arial Narrow" pitchFamily="34" charset="0"/>
              </a:rPr>
              <a:t> классы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810081" y="5954516"/>
            <a:ext cx="2632912" cy="653520"/>
          </a:xfrm>
          <a:prstGeom prst="rect">
            <a:avLst/>
          </a:prstGeom>
          <a:noFill/>
        </p:spPr>
        <p:txBody>
          <a:bodyPr wrap="square" lIns="129040" tIns="64520" rIns="129040" bIns="64520" rtlCol="0">
            <a:spAutoFit/>
          </a:bodyPr>
          <a:lstStyle/>
          <a:p>
            <a:r>
              <a:rPr lang="ru-RU" sz="1700" b="1" i="1" dirty="0" smtClean="0">
                <a:latin typeface="Arial Narrow" pitchFamily="34" charset="0"/>
              </a:rPr>
              <a:t>Региональный оператор ГАУ ДПО «СОИРО»</a:t>
            </a:r>
          </a:p>
        </p:txBody>
      </p:sp>
      <p:pic>
        <p:nvPicPr>
          <p:cNvPr id="41" name="Picture 2" descr="L:\2023 год\Августовка-2023\Презентации\85a610eacd7b618961a6860e715987dd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259" y="5618007"/>
            <a:ext cx="1417722" cy="128287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object 1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06284" y="3775968"/>
            <a:ext cx="506329" cy="396063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1012613" y="3500437"/>
            <a:ext cx="4455697" cy="776631"/>
          </a:xfrm>
          <a:prstGeom prst="rect">
            <a:avLst/>
          </a:prstGeom>
          <a:noFill/>
        </p:spPr>
        <p:txBody>
          <a:bodyPr wrap="square" lIns="129040" tIns="64520" rIns="129040" bIns="64520" rtlCol="0">
            <a:spAutoFit/>
          </a:bodyPr>
          <a:lstStyle/>
          <a:p>
            <a:r>
              <a:rPr lang="ru-RU" sz="1700" i="1" dirty="0" smtClean="0">
                <a:latin typeface="Arial Narrow" pitchFamily="34" charset="0"/>
              </a:rPr>
              <a:t>более </a:t>
            </a:r>
            <a:r>
              <a:rPr lang="ru-RU" b="1" i="1" dirty="0" smtClean="0">
                <a:solidFill>
                  <a:srgbClr val="C00000"/>
                </a:solidFill>
                <a:latin typeface="Arial Narrow" pitchFamily="34" charset="0"/>
              </a:rPr>
              <a:t>115</a:t>
            </a:r>
            <a:r>
              <a:rPr lang="ru-RU" sz="1700" i="1" dirty="0" smtClean="0">
                <a:latin typeface="Arial Narrow" pitchFamily="34" charset="0"/>
              </a:rPr>
              <a:t> тыс. </a:t>
            </a:r>
          </a:p>
          <a:p>
            <a:r>
              <a:rPr lang="ru-RU" sz="1700" i="1" dirty="0" smtClean="0">
                <a:latin typeface="Arial Narrow" pitchFamily="34" charset="0"/>
              </a:rPr>
              <a:t>ОБУЧАЮЩИХСЯ 6-11 КЛАССОВ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8506286" y="5500701"/>
            <a:ext cx="2835444" cy="1315240"/>
          </a:xfrm>
          <a:prstGeom prst="rect">
            <a:avLst/>
          </a:prstGeom>
          <a:noFill/>
        </p:spPr>
        <p:txBody>
          <a:bodyPr wrap="square" lIns="129040" tIns="64520" rIns="129040" bIns="64520" rtlCol="0">
            <a:spAutoFit/>
          </a:bodyPr>
          <a:lstStyle/>
          <a:p>
            <a:pPr>
              <a:buClr>
                <a:srgbClr val="C00000"/>
              </a:buClr>
              <a:buFont typeface="Wingdings" pitchFamily="2" charset="2"/>
              <a:buChar char="§"/>
            </a:pPr>
            <a:r>
              <a:rPr lang="ru-RU" sz="2000" dirty="0" smtClean="0"/>
              <a:t> </a:t>
            </a:r>
            <a:r>
              <a:rPr lang="ru-RU" sz="1700" i="1" dirty="0" smtClean="0">
                <a:latin typeface="Arial Narrow" pitchFamily="34" charset="0"/>
              </a:rPr>
              <a:t>психолого-педагогические </a:t>
            </a:r>
            <a:endParaRPr lang="ru-RU" sz="2000" dirty="0" smtClean="0">
              <a:latin typeface="Arial Narrow" pitchFamily="34" charset="0"/>
            </a:endParaRPr>
          </a:p>
          <a:p>
            <a:pPr>
              <a:buClr>
                <a:srgbClr val="C00000"/>
              </a:buClr>
              <a:buFont typeface="Wingdings" pitchFamily="2" charset="2"/>
              <a:buChar char="§"/>
            </a:pPr>
            <a:r>
              <a:rPr lang="ru-RU" sz="2000" dirty="0" smtClean="0">
                <a:latin typeface="Arial Narrow" pitchFamily="34" charset="0"/>
              </a:rPr>
              <a:t> </a:t>
            </a:r>
            <a:r>
              <a:rPr lang="ru-RU" sz="1700" i="1" dirty="0" smtClean="0">
                <a:latin typeface="Arial Narrow" pitchFamily="34" charset="0"/>
              </a:rPr>
              <a:t>медицинские</a:t>
            </a:r>
          </a:p>
          <a:p>
            <a:pPr>
              <a:buClr>
                <a:srgbClr val="C00000"/>
              </a:buClr>
              <a:buFont typeface="Wingdings" pitchFamily="2" charset="2"/>
              <a:buChar char="§"/>
            </a:pPr>
            <a:r>
              <a:rPr lang="ru-RU" sz="2000" dirty="0" smtClean="0">
                <a:latin typeface="Arial Narrow" pitchFamily="34" charset="0"/>
              </a:rPr>
              <a:t> </a:t>
            </a:r>
            <a:r>
              <a:rPr lang="ru-RU" sz="1700" i="1" dirty="0" smtClean="0">
                <a:latin typeface="Arial Narrow" pitchFamily="34" charset="0"/>
              </a:rPr>
              <a:t>инженерные</a:t>
            </a:r>
          </a:p>
          <a:p>
            <a:pPr>
              <a:buClr>
                <a:srgbClr val="C00000"/>
              </a:buClr>
              <a:buFont typeface="Wingdings" pitchFamily="2" charset="2"/>
              <a:buChar char="§"/>
            </a:pPr>
            <a:r>
              <a:rPr lang="ru-RU" sz="1700" i="1" dirty="0" smtClean="0">
                <a:latin typeface="Arial Narrow" pitchFamily="34" charset="0"/>
              </a:rPr>
              <a:t> иные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1240464" y="5501886"/>
            <a:ext cx="810127" cy="1361406"/>
          </a:xfrm>
          <a:prstGeom prst="rect">
            <a:avLst/>
          </a:prstGeom>
          <a:noFill/>
        </p:spPr>
        <p:txBody>
          <a:bodyPr wrap="square" lIns="129040" tIns="64520" rIns="129040" bIns="64520" rtlCol="0">
            <a:spAutoFit/>
          </a:bodyPr>
          <a:lstStyle/>
          <a:p>
            <a:pPr>
              <a:buClr>
                <a:srgbClr val="C00000"/>
              </a:buClr>
            </a:pPr>
            <a:r>
              <a:rPr lang="ru-RU" sz="2000" b="1" dirty="0" smtClean="0">
                <a:solidFill>
                  <a:srgbClr val="C00000"/>
                </a:solidFill>
                <a:latin typeface="Arial Narrow" pitchFamily="34" charset="0"/>
              </a:rPr>
              <a:t>100</a:t>
            </a:r>
            <a:endParaRPr lang="ru-RU" sz="2000" dirty="0" smtClean="0">
              <a:latin typeface="Arial Narrow" pitchFamily="34" charset="0"/>
            </a:endParaRPr>
          </a:p>
          <a:p>
            <a:pPr>
              <a:buClr>
                <a:srgbClr val="C00000"/>
              </a:buClr>
            </a:pPr>
            <a:r>
              <a:rPr lang="ru-RU" sz="2000" b="1" dirty="0" smtClean="0">
                <a:solidFill>
                  <a:srgbClr val="C00000"/>
                </a:solidFill>
                <a:latin typeface="Arial Narrow" pitchFamily="34" charset="0"/>
              </a:rPr>
              <a:t>55</a:t>
            </a:r>
            <a:endParaRPr lang="ru-RU" sz="2000" dirty="0" smtClean="0">
              <a:latin typeface="Arial Narrow" pitchFamily="34" charset="0"/>
            </a:endParaRPr>
          </a:p>
          <a:p>
            <a:pPr>
              <a:buClr>
                <a:srgbClr val="C00000"/>
              </a:buClr>
            </a:pPr>
            <a:r>
              <a:rPr lang="ru-RU" sz="2000" b="1" dirty="0" smtClean="0">
                <a:solidFill>
                  <a:srgbClr val="C00000"/>
                </a:solidFill>
                <a:latin typeface="Arial Narrow" pitchFamily="34" charset="0"/>
              </a:rPr>
              <a:t>32</a:t>
            </a:r>
          </a:p>
          <a:p>
            <a:pPr>
              <a:buClr>
                <a:srgbClr val="C00000"/>
              </a:buClr>
            </a:pPr>
            <a:r>
              <a:rPr lang="ru-RU" sz="2000" b="1" dirty="0" smtClean="0">
                <a:solidFill>
                  <a:srgbClr val="C00000"/>
                </a:solidFill>
                <a:latin typeface="Arial Narrow" pitchFamily="34" charset="0"/>
              </a:rPr>
              <a:t>133</a:t>
            </a:r>
            <a:endParaRPr lang="ru-RU" sz="2000" dirty="0" smtClean="0"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55688" y="146686"/>
            <a:ext cx="11328194" cy="1240155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25000"/>
                  <a:lumOff val="7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129030" tIns="64514" rIns="129030" bIns="64514"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4" name="Параллелограмм 3"/>
          <p:cNvSpPr/>
          <p:nvPr/>
        </p:nvSpPr>
        <p:spPr>
          <a:xfrm>
            <a:off x="0" y="146686"/>
            <a:ext cx="1971295" cy="1480185"/>
          </a:xfrm>
          <a:prstGeom prst="parallelogram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030" tIns="64514" rIns="129030" bIns="64514" anchor="ctr"/>
          <a:lstStyle/>
          <a:p>
            <a:pPr algn="ctr">
              <a:defRPr/>
            </a:pPr>
            <a:endParaRPr lang="ru-RU" dirty="0"/>
          </a:p>
        </p:txBody>
      </p:sp>
      <p:pic>
        <p:nvPicPr>
          <p:cNvPr id="14340" name="Picture 2" descr="Z:\Кожевникова А. А\инфографика\ГПиН\логотип Года педагога и наставника_Золотой-PhotoRoom.png-PhotoRoom.png"/>
          <p:cNvPicPr>
            <a:picLocks noChangeAspect="1" noChangeArrowheads="1"/>
          </p:cNvPicPr>
          <p:nvPr/>
        </p:nvPicPr>
        <p:blipFill>
          <a:blip r:embed="rId2" cstate="print"/>
          <a:srcRect l="14597" t="22121" r="14203" b="20737"/>
          <a:stretch>
            <a:fillRect/>
          </a:stretch>
        </p:blipFill>
        <p:spPr bwMode="auto">
          <a:xfrm>
            <a:off x="810122" y="0"/>
            <a:ext cx="2200829" cy="1395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араллелограмм 5"/>
          <p:cNvSpPr/>
          <p:nvPr/>
        </p:nvSpPr>
        <p:spPr>
          <a:xfrm>
            <a:off x="11112162" y="0"/>
            <a:ext cx="1849777" cy="1386840"/>
          </a:xfrm>
          <a:prstGeom prst="parallelogram">
            <a:avLst/>
          </a:prstGeom>
          <a:solidFill>
            <a:srgbClr val="588AB8">
              <a:alpha val="9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030" tIns="64514" rIns="129030" bIns="64514" anchor="ctr"/>
          <a:lstStyle/>
          <a:p>
            <a:pPr algn="ctr">
              <a:defRPr/>
            </a:pPr>
            <a:endParaRPr lang="ru-RU" dirty="0"/>
          </a:p>
        </p:txBody>
      </p:sp>
      <p:cxnSp>
        <p:nvCxnSpPr>
          <p:cNvPr id="97" name="Прямая соединительная линия 96"/>
          <p:cNvCxnSpPr/>
          <p:nvPr/>
        </p:nvCxnSpPr>
        <p:spPr>
          <a:xfrm>
            <a:off x="6784765" y="7643179"/>
            <a:ext cx="5974643" cy="22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2430335" y="800080"/>
            <a:ext cx="8506272" cy="517065"/>
          </a:xfrm>
          <a:prstGeom prst="rect">
            <a:avLst/>
          </a:prstGeom>
          <a:noFill/>
        </p:spPr>
        <p:txBody>
          <a:bodyPr wrap="square" lIns="129040" tIns="64520" rIns="129040" bIns="64520" rtlCol="0">
            <a:spAutoFit/>
          </a:bodyPr>
          <a:lstStyle/>
          <a:p>
            <a:pPr algn="ctr"/>
            <a:r>
              <a:rPr lang="ru-RU" sz="2300" b="1" dirty="0" smtClean="0">
                <a:solidFill>
                  <a:schemeClr val="bg1"/>
                </a:solidFill>
                <a:latin typeface="Arial Narrow" pitchFamily="34" charset="0"/>
              </a:rPr>
              <a:t>федеральный  проект </a:t>
            </a:r>
            <a:r>
              <a:rPr lang="ru-RU" b="1" dirty="0" smtClean="0">
                <a:solidFill>
                  <a:schemeClr val="bg1"/>
                </a:solidFill>
                <a:latin typeface="Arial Narrow" pitchFamily="34" charset="0"/>
              </a:rPr>
              <a:t>«ПРОФЕССИОНАЛИТЕТ»</a:t>
            </a:r>
          </a:p>
        </p:txBody>
      </p:sp>
      <p:pic>
        <p:nvPicPr>
          <p:cNvPr id="36" name="Рисунок 35" descr="https://sun9-20.userapi.com/impg/S-8g75YwoiYth1TuHjdH8HmE8V1RB9wS7ErHyQ/juFnLytRzog.jpg?size=1269x565&amp;quality=96&amp;sign=fb17d4028509ea1f16527e765d4457a1&amp;type=album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2235" y="1382604"/>
            <a:ext cx="6379749" cy="3117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Прямоугольник 36"/>
          <p:cNvSpPr/>
          <p:nvPr/>
        </p:nvSpPr>
        <p:spPr>
          <a:xfrm>
            <a:off x="6583043" y="5890379"/>
            <a:ext cx="6378895" cy="1310547"/>
          </a:xfrm>
          <a:prstGeom prst="rect">
            <a:avLst/>
          </a:prstGeom>
          <a:solidFill>
            <a:srgbClr val="C00000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040" tIns="64520" rIns="129040" bIns="64520" rtlCol="0" anchor="ctr"/>
          <a:lstStyle/>
          <a:p>
            <a:pPr algn="ctr"/>
            <a:endParaRPr lang="ru-RU" dirty="0" smtClean="0">
              <a:solidFill>
                <a:schemeClr val="bg1"/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с 1 сентября 2023 года –</a:t>
            </a:r>
          </a:p>
          <a:p>
            <a:pPr algn="ctr"/>
            <a:r>
              <a:rPr lang="ru-RU" sz="2300" b="1" dirty="0" smtClean="0">
                <a:solidFill>
                  <a:schemeClr val="bg1"/>
                </a:solidFill>
              </a:rPr>
              <a:t>УЧЕБНО-ПРОИЗВОДСТВЕННЫЙ КОМПЛЕКС 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на базе кластера «Машиностроение» в г. Энгельс</a:t>
            </a:r>
          </a:p>
          <a:p>
            <a:pPr algn="ctr"/>
            <a:endParaRPr lang="ru-RU" dirty="0"/>
          </a:p>
        </p:txBody>
      </p:sp>
      <p:pic>
        <p:nvPicPr>
          <p:cNvPr id="38" name="Рисунок 37"/>
          <p:cNvPicPr/>
          <p:nvPr/>
        </p:nvPicPr>
        <p:blipFill>
          <a:blip r:embed="rId4" cstate="print"/>
          <a:srcRect l="54516" t="67237" r="11537" b="21937"/>
          <a:stretch>
            <a:fillRect/>
          </a:stretch>
        </p:blipFill>
        <p:spPr bwMode="auto">
          <a:xfrm>
            <a:off x="0" y="5894070"/>
            <a:ext cx="6588985" cy="1306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TextBox 38"/>
          <p:cNvSpPr txBox="1"/>
          <p:nvPr/>
        </p:nvSpPr>
        <p:spPr>
          <a:xfrm>
            <a:off x="2329070" y="1800212"/>
            <a:ext cx="2470869" cy="560154"/>
          </a:xfrm>
          <a:prstGeom prst="rect">
            <a:avLst/>
          </a:prstGeom>
          <a:noFill/>
        </p:spPr>
        <p:txBody>
          <a:bodyPr wrap="square" lIns="129040" tIns="64520" rIns="129040" bIns="64520" rtlCol="0">
            <a:spAutoFit/>
          </a:bodyPr>
          <a:lstStyle/>
          <a:p>
            <a:pPr algn="ctr"/>
            <a:r>
              <a:rPr lang="ru-RU" sz="2800" b="1" dirty="0" smtClean="0"/>
              <a:t>4</a:t>
            </a:r>
            <a:r>
              <a:rPr lang="ru-RU" b="1" dirty="0" smtClean="0"/>
              <a:t> направления</a:t>
            </a:r>
            <a:endParaRPr lang="ru-RU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2126538" y="1400160"/>
            <a:ext cx="3139241" cy="517065"/>
          </a:xfrm>
          <a:prstGeom prst="rect">
            <a:avLst/>
          </a:prstGeom>
          <a:noFill/>
        </p:spPr>
        <p:txBody>
          <a:bodyPr wrap="square" lIns="129040" tIns="64520" rIns="129040" bIns="64520" rtlCol="0">
            <a:spAutoFit/>
          </a:bodyPr>
          <a:lstStyle/>
          <a:p>
            <a:pPr algn="ctr"/>
            <a:r>
              <a:rPr lang="ru-RU" b="1" dirty="0" smtClean="0"/>
              <a:t>Саратовская область</a:t>
            </a:r>
            <a:endParaRPr lang="ru-RU" b="1" dirty="0"/>
          </a:p>
        </p:txBody>
      </p:sp>
      <p:sp>
        <p:nvSpPr>
          <p:cNvPr id="41" name="TextBox 40"/>
          <p:cNvSpPr txBox="1"/>
          <p:nvPr/>
        </p:nvSpPr>
        <p:spPr>
          <a:xfrm>
            <a:off x="-46" y="2290789"/>
            <a:ext cx="7594939" cy="1853849"/>
          </a:xfrm>
          <a:prstGeom prst="rect">
            <a:avLst/>
          </a:prstGeom>
          <a:noFill/>
        </p:spPr>
        <p:txBody>
          <a:bodyPr wrap="square" lIns="129040" tIns="64520" rIns="129040" bIns="64520" rtlCol="0">
            <a:spAutoFit/>
          </a:bodyPr>
          <a:lstStyle/>
          <a:p>
            <a:pPr>
              <a:buClr>
                <a:schemeClr val="accent4">
                  <a:lumMod val="50000"/>
                </a:schemeClr>
              </a:buClr>
              <a:buFont typeface="Wingdings" pitchFamily="2" charset="2"/>
              <a:buChar char="ü"/>
            </a:pPr>
            <a:r>
              <a:rPr lang="ru-RU" sz="2000" dirty="0" smtClean="0">
                <a:solidFill>
                  <a:srgbClr val="0E192C"/>
                </a:solidFill>
              </a:rPr>
              <a:t>  </a:t>
            </a:r>
            <a:r>
              <a:rPr lang="ru-RU" sz="2300" b="1" dirty="0" smtClean="0">
                <a:solidFill>
                  <a:srgbClr val="0E192C"/>
                </a:solidFill>
              </a:rPr>
              <a:t>Машиностроение </a:t>
            </a:r>
          </a:p>
          <a:p>
            <a:pPr>
              <a:buClr>
                <a:schemeClr val="accent4">
                  <a:lumMod val="50000"/>
                </a:schemeClr>
              </a:buClr>
              <a:buFont typeface="Wingdings" pitchFamily="2" charset="2"/>
              <a:buChar char="ü"/>
            </a:pPr>
            <a:r>
              <a:rPr lang="ru-RU" sz="2300" dirty="0" smtClean="0">
                <a:solidFill>
                  <a:srgbClr val="0E192C"/>
                </a:solidFill>
              </a:rPr>
              <a:t>  </a:t>
            </a:r>
            <a:r>
              <a:rPr lang="ru-RU" sz="2300" b="1" dirty="0" smtClean="0">
                <a:solidFill>
                  <a:srgbClr val="0E192C"/>
                </a:solidFill>
              </a:rPr>
              <a:t>Сельское хозяйство</a:t>
            </a:r>
          </a:p>
          <a:p>
            <a:pPr>
              <a:buClr>
                <a:schemeClr val="accent4">
                  <a:lumMod val="50000"/>
                </a:schemeClr>
              </a:buClr>
              <a:buFont typeface="Wingdings" pitchFamily="2" charset="2"/>
              <a:buChar char="ü"/>
            </a:pPr>
            <a:r>
              <a:rPr lang="ru-RU" sz="2300" dirty="0" smtClean="0">
                <a:solidFill>
                  <a:srgbClr val="0E192C"/>
                </a:solidFill>
              </a:rPr>
              <a:t>  </a:t>
            </a:r>
            <a:r>
              <a:rPr lang="ru-RU" sz="2300" b="1" dirty="0" smtClean="0">
                <a:solidFill>
                  <a:srgbClr val="0E192C"/>
                </a:solidFill>
              </a:rPr>
              <a:t>Информационные  технологии в сельском хозяйстве</a:t>
            </a:r>
          </a:p>
          <a:p>
            <a:pPr>
              <a:buClr>
                <a:schemeClr val="accent4">
                  <a:lumMod val="50000"/>
                </a:schemeClr>
              </a:buClr>
              <a:buFont typeface="Wingdings" pitchFamily="2" charset="2"/>
              <a:buChar char="ü"/>
            </a:pPr>
            <a:r>
              <a:rPr lang="ru-RU" sz="2300" dirty="0" smtClean="0">
                <a:solidFill>
                  <a:srgbClr val="0E192C"/>
                </a:solidFill>
              </a:rPr>
              <a:t>  </a:t>
            </a:r>
            <a:r>
              <a:rPr lang="ru-RU" sz="2300" b="1" dirty="0" smtClean="0">
                <a:solidFill>
                  <a:srgbClr val="0E192C"/>
                </a:solidFill>
              </a:rPr>
              <a:t>Образование </a:t>
            </a:r>
          </a:p>
          <a:p>
            <a:endParaRPr lang="ru-RU" sz="2000" dirty="0"/>
          </a:p>
        </p:txBody>
      </p:sp>
      <p:sp>
        <p:nvSpPr>
          <p:cNvPr id="43" name="TextBox 42"/>
          <p:cNvSpPr txBox="1"/>
          <p:nvPr/>
        </p:nvSpPr>
        <p:spPr>
          <a:xfrm>
            <a:off x="6582235" y="4388586"/>
            <a:ext cx="6379703" cy="154607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lIns="129040" tIns="64520" rIns="129040" bIns="64520" rtlCol="0">
            <a:spAutoFit/>
          </a:bodyPr>
          <a:lstStyle/>
          <a:p>
            <a:pPr algn="ctr"/>
            <a:r>
              <a:rPr lang="ru-RU" sz="2300" dirty="0" smtClean="0">
                <a:solidFill>
                  <a:srgbClr val="203A66"/>
                </a:solidFill>
              </a:rPr>
              <a:t>Работодатель – </a:t>
            </a:r>
            <a:r>
              <a:rPr lang="ru-RU" sz="2300" b="1" dirty="0" smtClean="0">
                <a:solidFill>
                  <a:schemeClr val="tx2"/>
                </a:solidFill>
              </a:rPr>
              <a:t>полноправный участник </a:t>
            </a:r>
            <a:r>
              <a:rPr lang="ru-RU" sz="2300" dirty="0" smtClean="0">
                <a:solidFill>
                  <a:srgbClr val="203A66"/>
                </a:solidFill>
              </a:rPr>
              <a:t>образовательного процесса в связке </a:t>
            </a:r>
          </a:p>
          <a:p>
            <a:pPr algn="ctr"/>
            <a:r>
              <a:rPr lang="ru-RU" sz="2300" dirty="0" smtClean="0">
                <a:solidFill>
                  <a:srgbClr val="203A66"/>
                </a:solidFill>
              </a:rPr>
              <a:t>с образовательной организацией и исполнительным органом</a:t>
            </a:r>
            <a:endParaRPr lang="ru-RU" sz="2300" dirty="0">
              <a:solidFill>
                <a:srgbClr val="203A66"/>
              </a:solidFill>
            </a:endParaRPr>
          </a:p>
        </p:txBody>
      </p:sp>
      <p:sp>
        <p:nvSpPr>
          <p:cNvPr id="44" name="Пятиугольник 43"/>
          <p:cNvSpPr/>
          <p:nvPr/>
        </p:nvSpPr>
        <p:spPr>
          <a:xfrm>
            <a:off x="0" y="4388586"/>
            <a:ext cx="6480969" cy="1512168"/>
          </a:xfrm>
          <a:prstGeom prst="homePlat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040" tIns="64520" rIns="129040" bIns="64520" rtlCol="0" anchor="ctr"/>
          <a:lstStyle/>
          <a:p>
            <a:pPr algn="ctr"/>
            <a:endParaRPr lang="ru-RU"/>
          </a:p>
        </p:txBody>
      </p:sp>
      <p:sp>
        <p:nvSpPr>
          <p:cNvPr id="42" name="TextBox 41"/>
          <p:cNvSpPr txBox="1"/>
          <p:nvPr/>
        </p:nvSpPr>
        <p:spPr>
          <a:xfrm>
            <a:off x="152391" y="4926712"/>
            <a:ext cx="5923515" cy="838186"/>
          </a:xfrm>
          <a:prstGeom prst="rect">
            <a:avLst/>
          </a:prstGeom>
          <a:noFill/>
        </p:spPr>
        <p:txBody>
          <a:bodyPr wrap="square" lIns="129040" tIns="64520" rIns="129040" bIns="64520" rtlCol="0">
            <a:spAutoFit/>
          </a:bodyPr>
          <a:lstStyle/>
          <a:p>
            <a:pPr algn="ctr"/>
            <a:r>
              <a:rPr lang="ru-RU" sz="2300" b="1" dirty="0" smtClean="0"/>
              <a:t>НОВАЯ СИСТЕМА УПРАВЛЕНИЯ КОЛЛЕДЖАМИ</a:t>
            </a:r>
            <a:endParaRPr lang="ru-RU" sz="23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2430335" y="300014"/>
            <a:ext cx="8506272" cy="517065"/>
          </a:xfrm>
          <a:prstGeom prst="rect">
            <a:avLst/>
          </a:prstGeom>
          <a:noFill/>
        </p:spPr>
        <p:txBody>
          <a:bodyPr wrap="square" lIns="129040" tIns="64520" rIns="129040" bIns="64520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 Narrow" pitchFamily="34" charset="0"/>
              </a:rPr>
              <a:t>РАЗВИТИЕ СПО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10045502" y="6700860"/>
            <a:ext cx="2916436" cy="384492"/>
          </a:xfrm>
        </p:spPr>
        <p:txBody>
          <a:bodyPr/>
          <a:lstStyle/>
          <a:p>
            <a:pPr>
              <a:defRPr/>
            </a:pPr>
            <a:fld id="{2383B1F4-E9DF-45C9-BD2B-A097E115648D}" type="slidenum">
              <a:rPr lang="ru-RU"/>
              <a:pPr>
                <a:defRPr/>
              </a:pPr>
              <a:t>21</a:t>
            </a:fld>
            <a:endParaRPr lang="ru-RU" dirty="0"/>
          </a:p>
        </p:txBody>
      </p:sp>
      <p:pic>
        <p:nvPicPr>
          <p:cNvPr id="20" name="Picture 10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544262" y="1"/>
            <a:ext cx="895693" cy="1328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/>
          <p:cNvPicPr/>
          <p:nvPr/>
        </p:nvPicPr>
        <p:blipFill>
          <a:blip r:embed="rId2" cstate="print"/>
          <a:srcRect l="23410" t="12536" r="41956" b="5128"/>
          <a:stretch>
            <a:fillRect/>
          </a:stretch>
        </p:blipFill>
        <p:spPr bwMode="auto">
          <a:xfrm rot="160404">
            <a:off x="3373852" y="3065449"/>
            <a:ext cx="2916436" cy="3853815"/>
          </a:xfrm>
          <a:prstGeom prst="rect">
            <a:avLst/>
          </a:prstGeom>
          <a:noFill/>
          <a:ln w="9525">
            <a:solidFill>
              <a:schemeClr val="accent1">
                <a:shade val="50000"/>
              </a:schemeClr>
            </a:solidFill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255688" y="146686"/>
            <a:ext cx="11328194" cy="1240155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25000"/>
                  <a:lumOff val="7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129030" tIns="64514" rIns="129030" bIns="64514"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4" name="Параллелограмм 3"/>
          <p:cNvSpPr/>
          <p:nvPr/>
        </p:nvSpPr>
        <p:spPr>
          <a:xfrm>
            <a:off x="0" y="146686"/>
            <a:ext cx="1971295" cy="1480185"/>
          </a:xfrm>
          <a:prstGeom prst="parallelogram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030" tIns="64514" rIns="129030" bIns="64514" anchor="ctr"/>
          <a:lstStyle/>
          <a:p>
            <a:pPr algn="ctr">
              <a:defRPr/>
            </a:pPr>
            <a:endParaRPr lang="ru-RU" dirty="0"/>
          </a:p>
        </p:txBody>
      </p:sp>
      <p:pic>
        <p:nvPicPr>
          <p:cNvPr id="17412" name="Picture 2" descr="Z:\Кожевникова А. А\инфографика\ГПиН\логотип Года педагога и наставника_Золотой-PhotoRoom.png-PhotoRoom.png"/>
          <p:cNvPicPr>
            <a:picLocks noChangeAspect="1" noChangeArrowheads="1"/>
          </p:cNvPicPr>
          <p:nvPr/>
        </p:nvPicPr>
        <p:blipFill>
          <a:blip r:embed="rId3" cstate="print"/>
          <a:srcRect l="14597" t="22121" r="14203" b="20737"/>
          <a:stretch>
            <a:fillRect/>
          </a:stretch>
        </p:blipFill>
        <p:spPr bwMode="auto">
          <a:xfrm>
            <a:off x="810122" y="0"/>
            <a:ext cx="2200829" cy="1395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араллелограмм 5"/>
          <p:cNvSpPr/>
          <p:nvPr/>
        </p:nvSpPr>
        <p:spPr>
          <a:xfrm>
            <a:off x="11112162" y="0"/>
            <a:ext cx="1849777" cy="1386840"/>
          </a:xfrm>
          <a:prstGeom prst="parallelogram">
            <a:avLst/>
          </a:prstGeom>
          <a:solidFill>
            <a:srgbClr val="588AB8">
              <a:alpha val="9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030" tIns="64514" rIns="129030" bIns="64514"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7414" name="TextBox 30"/>
          <p:cNvSpPr txBox="1">
            <a:spLocks noChangeArrowheads="1"/>
          </p:cNvSpPr>
          <p:nvPr/>
        </p:nvSpPr>
        <p:spPr bwMode="auto">
          <a:xfrm>
            <a:off x="506284" y="700067"/>
            <a:ext cx="11341775" cy="517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9040" tIns="64520" rIns="129040" bIns="64520">
            <a:spAutoFit/>
          </a:bodyPr>
          <a:lstStyle/>
          <a:p>
            <a:pPr lvl="2" algn="ctr"/>
            <a:r>
              <a:rPr lang="ru-RU" b="1" dirty="0" smtClean="0">
                <a:solidFill>
                  <a:schemeClr val="bg1"/>
                </a:solidFill>
                <a:latin typeface="PT Astra Serif" pitchFamily="18" charset="-52"/>
                <a:ea typeface="PT Astra Serif" pitchFamily="18" charset="-52"/>
                <a:cs typeface="PT Astra Serif" pitchFamily="18" charset="-52"/>
              </a:rPr>
              <a:t>поддержка  образовательных организаций СПО</a:t>
            </a:r>
            <a:endParaRPr lang="ru-RU" b="1" dirty="0">
              <a:solidFill>
                <a:schemeClr val="bg1"/>
              </a:solidFill>
              <a:latin typeface="PT Astra Serif" pitchFamily="18" charset="-52"/>
              <a:ea typeface="PT Astra Serif" pitchFamily="18" charset="-52"/>
              <a:cs typeface="PT Astra Serif" pitchFamily="18" charset="-52"/>
            </a:endParaRPr>
          </a:p>
        </p:txBody>
      </p:sp>
      <p:cxnSp>
        <p:nvCxnSpPr>
          <p:cNvPr id="97" name="Прямая соединительная линия 96"/>
          <p:cNvCxnSpPr/>
          <p:nvPr/>
        </p:nvCxnSpPr>
        <p:spPr>
          <a:xfrm>
            <a:off x="6784765" y="7643179"/>
            <a:ext cx="5974643" cy="22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9924008" y="6725285"/>
            <a:ext cx="2916436" cy="384493"/>
          </a:xfrm>
        </p:spPr>
        <p:txBody>
          <a:bodyPr/>
          <a:lstStyle/>
          <a:p>
            <a:pPr>
              <a:defRPr/>
            </a:pPr>
            <a:fld id="{E017DC88-1451-4726-8900-2F6CF1B58AD3}" type="slidenum">
              <a:rPr lang="ru-RU"/>
              <a:pPr>
                <a:defRPr/>
              </a:pPr>
              <a:t>22</a:t>
            </a:fld>
            <a:endParaRPr lang="ru-RU" dirty="0"/>
          </a:p>
        </p:txBody>
      </p:sp>
      <p:pic>
        <p:nvPicPr>
          <p:cNvPr id="32" name="Рисунок 31"/>
          <p:cNvPicPr/>
          <p:nvPr/>
        </p:nvPicPr>
        <p:blipFill>
          <a:blip r:embed="rId4" cstate="print"/>
          <a:srcRect l="24051" t="13105" r="42758" b="6268"/>
          <a:stretch>
            <a:fillRect/>
          </a:stretch>
        </p:blipFill>
        <p:spPr bwMode="auto">
          <a:xfrm rot="21128292">
            <a:off x="481436" y="2698874"/>
            <a:ext cx="3235299" cy="4247810"/>
          </a:xfrm>
          <a:prstGeom prst="rect">
            <a:avLst/>
          </a:prstGeom>
          <a:noFill/>
          <a:ln w="9525">
            <a:solidFill>
              <a:schemeClr val="accent1">
                <a:shade val="50000"/>
              </a:schemeClr>
            </a:solidFill>
            <a:miter lim="800000"/>
            <a:headEnd/>
            <a:tailEnd/>
          </a:ln>
        </p:spPr>
      </p:pic>
      <p:sp>
        <p:nvSpPr>
          <p:cNvPr id="35" name="TextBox 34"/>
          <p:cNvSpPr txBox="1"/>
          <p:nvPr/>
        </p:nvSpPr>
        <p:spPr>
          <a:xfrm>
            <a:off x="810081" y="200001"/>
            <a:ext cx="12151857" cy="517065"/>
          </a:xfrm>
          <a:prstGeom prst="rect">
            <a:avLst/>
          </a:prstGeom>
          <a:noFill/>
        </p:spPr>
        <p:txBody>
          <a:bodyPr wrap="square" lIns="129040" tIns="64520" rIns="129040" bIns="64520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PT Astra Serif" pitchFamily="18" charset="-52"/>
                <a:ea typeface="PT Astra Serif" pitchFamily="18" charset="-52"/>
                <a:cs typeface="PT Astra Serif" pitchFamily="18" charset="-52"/>
              </a:rPr>
              <a:t>ИНВЕСТИЦИОННЫЙ НАЛОГОВЫЙ ВЫЧЕТ -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868526" y="2095507"/>
            <a:ext cx="3285304" cy="91513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txBody>
          <a:bodyPr wrap="square" lIns="129040" tIns="64520" rIns="129040" bIns="64520" rtlCol="0">
            <a:spAutoFit/>
          </a:bodyPr>
          <a:lstStyle/>
          <a:p>
            <a:pPr algn="ctr"/>
            <a:endParaRPr lang="ru-RU" sz="1700" b="1" dirty="0" smtClean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ctr"/>
            <a:r>
              <a:rPr lang="ru-RU" sz="17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БАЛАКОВСКАЯ АЭС</a:t>
            </a:r>
          </a:p>
          <a:p>
            <a:pPr algn="ctr"/>
            <a:endParaRPr lang="ru-RU" sz="1700" b="1" dirty="0" smtClean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398015" y="2095506"/>
            <a:ext cx="3285304" cy="961297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txBody>
          <a:bodyPr wrap="square" lIns="129040" tIns="64520" rIns="129040" bIns="64520" rtlCol="0">
            <a:spAutoFit/>
          </a:bodyPr>
          <a:lstStyle/>
          <a:p>
            <a:pPr algn="ctr"/>
            <a:endParaRPr lang="ru-RU" sz="1700" b="1" dirty="0" smtClean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ctr"/>
            <a:r>
              <a:rPr lang="ru-RU" sz="2000" dirty="0" err="1" smtClean="0">
                <a:solidFill>
                  <a:schemeClr val="lt1"/>
                </a:solidFill>
              </a:rPr>
              <a:t>Балаковоатомэнергоремонт</a:t>
            </a:r>
            <a:endParaRPr lang="ru-RU" sz="2000" dirty="0" smtClean="0">
              <a:solidFill>
                <a:schemeClr val="lt1"/>
              </a:solidFill>
            </a:endParaRPr>
          </a:p>
          <a:p>
            <a:pPr algn="ctr"/>
            <a:endParaRPr lang="ru-RU" sz="1700" b="1" dirty="0" smtClean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9298578" y="2119157"/>
            <a:ext cx="3460873" cy="881215"/>
          </a:xfrm>
          <a:prstGeom prst="rect">
            <a:avLst/>
          </a:prstGeom>
          <a:solidFill>
            <a:srgbClr val="588AB8">
              <a:alpha val="9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030" tIns="64514" rIns="129030" bIns="64514" anchor="ctr"/>
          <a:lstStyle/>
          <a:p>
            <a:pPr algn="ctr">
              <a:defRPr/>
            </a:pPr>
            <a:r>
              <a:rPr lang="ru-RU" sz="2000" dirty="0" smtClean="0"/>
              <a:t>Поволжский колледж технологий и менеджмента г. Балаково</a:t>
            </a:r>
            <a:endParaRPr lang="ru-RU" dirty="0">
              <a:solidFill>
                <a:schemeClr val="lt1"/>
              </a:solidFill>
            </a:endParaRPr>
          </a:p>
        </p:txBody>
      </p:sp>
      <p:cxnSp>
        <p:nvCxnSpPr>
          <p:cNvPr id="46" name="Соединительная линия уступом 45"/>
          <p:cNvCxnSpPr>
            <a:stCxn id="42" idx="0"/>
            <a:endCxn id="39" idx="0"/>
          </p:cNvCxnSpPr>
          <p:nvPr/>
        </p:nvCxnSpPr>
        <p:spPr>
          <a:xfrm rot="16200000" flipH="1">
            <a:off x="5775921" y="360251"/>
            <a:ext cx="1" cy="3470511"/>
          </a:xfrm>
          <a:prstGeom prst="bentConnector3">
            <a:avLst>
              <a:gd name="adj1" fmla="val -22860000000"/>
            </a:avLst>
          </a:prstGeom>
          <a:ln w="12700">
            <a:solidFill>
              <a:schemeClr val="accent4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Соединительная линия уступом 46"/>
          <p:cNvCxnSpPr>
            <a:stCxn id="39" idx="2"/>
            <a:endCxn id="45" idx="2"/>
          </p:cNvCxnSpPr>
          <p:nvPr/>
        </p:nvCxnSpPr>
        <p:spPr>
          <a:xfrm rot="5400000" flipH="1" flipV="1">
            <a:off x="9264963" y="1246586"/>
            <a:ext cx="10265" cy="3517837"/>
          </a:xfrm>
          <a:prstGeom prst="bentConnector3">
            <a:avLst>
              <a:gd name="adj1" fmla="val -2226985"/>
            </a:avLst>
          </a:prstGeom>
          <a:ln w="12700">
            <a:solidFill>
              <a:schemeClr val="accent4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Рисунок 52"/>
          <p:cNvPicPr/>
          <p:nvPr/>
        </p:nvPicPr>
        <p:blipFill>
          <a:blip r:embed="rId5" cstate="print"/>
          <a:srcRect l="2590" t="12053" r="83004" b="80057"/>
          <a:stretch>
            <a:fillRect/>
          </a:stretch>
        </p:blipFill>
        <p:spPr bwMode="auto">
          <a:xfrm>
            <a:off x="4759450" y="1500173"/>
            <a:ext cx="1755258" cy="520064"/>
          </a:xfrm>
          <a:prstGeom prst="rect">
            <a:avLst/>
          </a:prstGeom>
          <a:noFill/>
          <a:ln w="9525">
            <a:solidFill>
              <a:schemeClr val="accent1">
                <a:shade val="50000"/>
              </a:schemeClr>
            </a:solidFill>
            <a:miter lim="800000"/>
            <a:headEnd/>
            <a:tailEnd/>
          </a:ln>
        </p:spPr>
      </p:pic>
      <p:sp>
        <p:nvSpPr>
          <p:cNvPr id="54" name="TextBox 53"/>
          <p:cNvSpPr txBox="1"/>
          <p:nvPr/>
        </p:nvSpPr>
        <p:spPr>
          <a:xfrm>
            <a:off x="6683501" y="3600450"/>
            <a:ext cx="4455697" cy="1546072"/>
          </a:xfrm>
          <a:prstGeom prst="rect">
            <a:avLst/>
          </a:prstGeom>
          <a:noFill/>
        </p:spPr>
        <p:txBody>
          <a:bodyPr wrap="square" lIns="129040" tIns="64520" rIns="129040" bIns="64520" rtlCol="0">
            <a:spAutoFit/>
          </a:bodyPr>
          <a:lstStyle/>
          <a:p>
            <a:pPr>
              <a:buClr>
                <a:srgbClr val="C00000"/>
              </a:buClr>
              <a:buFont typeface="Wingdings" pitchFamily="2" charset="2"/>
              <a:buChar char="§"/>
            </a:pPr>
            <a:r>
              <a:rPr lang="ru-RU" sz="2300" dirty="0" smtClean="0"/>
              <a:t> </a:t>
            </a:r>
            <a:r>
              <a:rPr lang="ru-RU" sz="2300" b="1" i="1" dirty="0" smtClean="0">
                <a:solidFill>
                  <a:schemeClr val="accent3">
                    <a:lumMod val="10000"/>
                  </a:schemeClr>
                </a:solidFill>
                <a:latin typeface="Arial Narrow" pitchFamily="34" charset="0"/>
              </a:rPr>
              <a:t>оборудование для лабораторий</a:t>
            </a:r>
          </a:p>
          <a:p>
            <a:pPr>
              <a:buClr>
                <a:srgbClr val="C00000"/>
              </a:buClr>
            </a:pPr>
            <a:r>
              <a:rPr lang="ru-RU" sz="2300" i="1" dirty="0" smtClean="0">
                <a:solidFill>
                  <a:schemeClr val="accent3">
                    <a:lumMod val="10000"/>
                  </a:schemeClr>
                </a:solidFill>
                <a:latin typeface="Arial Narrow" pitchFamily="34" charset="0"/>
              </a:rPr>
              <a:t>«Электромонтаж»</a:t>
            </a:r>
          </a:p>
          <a:p>
            <a:pPr>
              <a:buClr>
                <a:srgbClr val="C00000"/>
              </a:buClr>
            </a:pPr>
            <a:r>
              <a:rPr lang="ru-RU" sz="2300" i="1" dirty="0" smtClean="0">
                <a:solidFill>
                  <a:schemeClr val="accent3">
                    <a:lumMod val="10000"/>
                  </a:schemeClr>
                </a:solidFill>
                <a:latin typeface="Arial Narrow" pitchFamily="34" charset="0"/>
              </a:rPr>
              <a:t>«Промышленная автоматика» </a:t>
            </a:r>
            <a:endParaRPr lang="ru-RU" sz="2300" dirty="0" smtClean="0">
              <a:solidFill>
                <a:schemeClr val="accent3">
                  <a:lumMod val="10000"/>
                </a:schemeClr>
              </a:solidFill>
              <a:latin typeface="Arial Narrow" pitchFamily="34" charset="0"/>
            </a:endParaRPr>
          </a:p>
          <a:p>
            <a:pPr>
              <a:buClr>
                <a:srgbClr val="C00000"/>
              </a:buClr>
            </a:pPr>
            <a:endParaRPr lang="ru-RU" sz="2300" i="1" dirty="0" smtClean="0">
              <a:latin typeface="Arial Narrow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1037932" y="3600450"/>
            <a:ext cx="1822785" cy="517065"/>
          </a:xfrm>
          <a:prstGeom prst="rect">
            <a:avLst/>
          </a:prstGeom>
          <a:noFill/>
        </p:spPr>
        <p:txBody>
          <a:bodyPr wrap="square" lIns="129040" tIns="64520" rIns="129040" bIns="64520" rtlCol="0">
            <a:spAutoFit/>
          </a:bodyPr>
          <a:lstStyle/>
          <a:p>
            <a:pPr>
              <a:buClr>
                <a:srgbClr val="C00000"/>
              </a:buClr>
            </a:pPr>
            <a:r>
              <a:rPr lang="ru-RU" b="1" dirty="0" smtClean="0">
                <a:solidFill>
                  <a:srgbClr val="C00000"/>
                </a:solidFill>
                <a:latin typeface="Arial Narrow" pitchFamily="34" charset="0"/>
              </a:rPr>
              <a:t>7,1 </a:t>
            </a:r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  <a:latin typeface="Arial Narrow" pitchFamily="34" charset="0"/>
              </a:rPr>
              <a:t>млн. руб.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6683501" y="4934222"/>
            <a:ext cx="3949368" cy="1453739"/>
          </a:xfrm>
          <a:prstGeom prst="rect">
            <a:avLst/>
          </a:prstGeom>
          <a:noFill/>
        </p:spPr>
        <p:txBody>
          <a:bodyPr wrap="square" lIns="129040" tIns="64520" rIns="129040" bIns="64520" rtlCol="0">
            <a:spAutoFit/>
          </a:bodyPr>
          <a:lstStyle/>
          <a:p>
            <a:pPr>
              <a:buClr>
                <a:srgbClr val="C00000"/>
              </a:buClr>
              <a:buFont typeface="Wingdings" pitchFamily="2" charset="2"/>
              <a:buChar char="§"/>
            </a:pPr>
            <a:r>
              <a:rPr lang="ru-RU" sz="2000" dirty="0" smtClean="0"/>
              <a:t> </a:t>
            </a:r>
            <a:r>
              <a:rPr lang="ru-RU" sz="2300" b="1" i="1" dirty="0" smtClean="0">
                <a:solidFill>
                  <a:schemeClr val="accent3">
                    <a:lumMod val="10000"/>
                  </a:schemeClr>
                </a:solidFill>
                <a:latin typeface="Arial Narrow" pitchFamily="34" charset="0"/>
              </a:rPr>
              <a:t>оборудование мастерской</a:t>
            </a:r>
          </a:p>
          <a:p>
            <a:pPr>
              <a:buClr>
                <a:srgbClr val="C00000"/>
              </a:buClr>
            </a:pPr>
            <a:r>
              <a:rPr lang="ru-RU" sz="2300" i="1" dirty="0" smtClean="0">
                <a:solidFill>
                  <a:schemeClr val="accent3">
                    <a:lumMod val="10000"/>
                  </a:schemeClr>
                </a:solidFill>
                <a:latin typeface="Arial Narrow" pitchFamily="34" charset="0"/>
              </a:rPr>
              <a:t>для отработки навыков по профессии «Сварщик»</a:t>
            </a:r>
            <a:endParaRPr lang="ru-RU" sz="2300" dirty="0" smtClean="0">
              <a:solidFill>
                <a:schemeClr val="accent3">
                  <a:lumMod val="10000"/>
                </a:schemeClr>
              </a:solidFill>
              <a:latin typeface="Arial Narrow" pitchFamily="34" charset="0"/>
            </a:endParaRPr>
          </a:p>
          <a:p>
            <a:pPr>
              <a:buClr>
                <a:srgbClr val="C00000"/>
              </a:buClr>
            </a:pPr>
            <a:endParaRPr lang="ru-RU" sz="1700" i="1" dirty="0" smtClean="0">
              <a:latin typeface="Arial Narrow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0936667" y="4883623"/>
            <a:ext cx="1822785" cy="517065"/>
          </a:xfrm>
          <a:prstGeom prst="rect">
            <a:avLst/>
          </a:prstGeom>
          <a:noFill/>
        </p:spPr>
        <p:txBody>
          <a:bodyPr wrap="square" lIns="129040" tIns="64520" rIns="129040" bIns="64520" rtlCol="0">
            <a:spAutoFit/>
          </a:bodyPr>
          <a:lstStyle/>
          <a:p>
            <a:pPr>
              <a:buClr>
                <a:srgbClr val="C00000"/>
              </a:buClr>
            </a:pPr>
            <a:r>
              <a:rPr lang="ru-RU" b="1" dirty="0" smtClean="0">
                <a:solidFill>
                  <a:srgbClr val="C00000"/>
                </a:solidFill>
                <a:latin typeface="Arial Narrow" pitchFamily="34" charset="0"/>
              </a:rPr>
              <a:t>21,5 </a:t>
            </a:r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  <a:latin typeface="Arial Narrow" pitchFamily="34" charset="0"/>
              </a:rPr>
              <a:t>млн. руб.</a:t>
            </a:r>
          </a:p>
        </p:txBody>
      </p:sp>
      <p:pic>
        <p:nvPicPr>
          <p:cNvPr id="22" name="Picture 10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544262" y="1"/>
            <a:ext cx="895693" cy="1328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55688" y="146686"/>
            <a:ext cx="11328194" cy="1240155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25000"/>
                  <a:lumOff val="7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129030" tIns="64514" rIns="129030" bIns="64514"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4" name="Параллелограмм 3"/>
          <p:cNvSpPr/>
          <p:nvPr/>
        </p:nvSpPr>
        <p:spPr>
          <a:xfrm>
            <a:off x="0" y="146686"/>
            <a:ext cx="1971295" cy="1480185"/>
          </a:xfrm>
          <a:prstGeom prst="parallelogram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030" tIns="64514" rIns="129030" bIns="64514" anchor="ctr"/>
          <a:lstStyle/>
          <a:p>
            <a:pPr algn="ctr">
              <a:defRPr/>
            </a:pPr>
            <a:endParaRPr lang="ru-RU" dirty="0"/>
          </a:p>
        </p:txBody>
      </p:sp>
      <p:pic>
        <p:nvPicPr>
          <p:cNvPr id="14340" name="Picture 2" descr="Z:\Кожевникова А. А\инфографика\ГПиН\логотип Года педагога и наставника_Золотой-PhotoRoom.png-PhotoRoom.png"/>
          <p:cNvPicPr>
            <a:picLocks noChangeAspect="1" noChangeArrowheads="1"/>
          </p:cNvPicPr>
          <p:nvPr/>
        </p:nvPicPr>
        <p:blipFill>
          <a:blip r:embed="rId2" cstate="print"/>
          <a:srcRect l="14597" t="22121" r="14203" b="20737"/>
          <a:stretch>
            <a:fillRect/>
          </a:stretch>
        </p:blipFill>
        <p:spPr bwMode="auto">
          <a:xfrm>
            <a:off x="810122" y="0"/>
            <a:ext cx="2200829" cy="1395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араллелограмм 5"/>
          <p:cNvSpPr/>
          <p:nvPr/>
        </p:nvSpPr>
        <p:spPr>
          <a:xfrm>
            <a:off x="11112162" y="0"/>
            <a:ext cx="1849777" cy="1386840"/>
          </a:xfrm>
          <a:prstGeom prst="parallelogram">
            <a:avLst/>
          </a:prstGeom>
          <a:solidFill>
            <a:srgbClr val="588AB8">
              <a:alpha val="9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030" tIns="64514" rIns="129030" bIns="64514" anchor="ctr"/>
          <a:lstStyle/>
          <a:p>
            <a:pPr algn="ctr">
              <a:defRPr/>
            </a:pPr>
            <a:endParaRPr lang="ru-RU" dirty="0"/>
          </a:p>
        </p:txBody>
      </p:sp>
      <p:cxnSp>
        <p:nvCxnSpPr>
          <p:cNvPr id="97" name="Прямая соединительная линия 96"/>
          <p:cNvCxnSpPr/>
          <p:nvPr/>
        </p:nvCxnSpPr>
        <p:spPr>
          <a:xfrm>
            <a:off x="6784765" y="7643179"/>
            <a:ext cx="5974643" cy="22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44" name="Picture 10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544227" y="1"/>
            <a:ext cx="895634" cy="1329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83B1F4-E9DF-45C9-BD2B-A097E115648D}" type="slidenum">
              <a:rPr lang="ru-RU"/>
              <a:pPr>
                <a:defRPr/>
              </a:pPr>
              <a:t>23</a:t>
            </a:fld>
            <a:endParaRPr lang="ru-RU"/>
          </a:p>
        </p:txBody>
      </p:sp>
      <p:sp>
        <p:nvSpPr>
          <p:cNvPr id="30" name="TextBox 29"/>
          <p:cNvSpPr txBox="1"/>
          <p:nvPr/>
        </p:nvSpPr>
        <p:spPr>
          <a:xfrm>
            <a:off x="2227803" y="338360"/>
            <a:ext cx="8506272" cy="861774"/>
          </a:xfrm>
          <a:prstGeom prst="rect">
            <a:avLst/>
          </a:prstGeom>
          <a:noFill/>
        </p:spPr>
        <p:txBody>
          <a:bodyPr wrap="square" lIns="129040" tIns="64520" rIns="129040" bIns="64520" rtlCol="0">
            <a:spAutoFit/>
          </a:bodyPr>
          <a:lstStyle/>
          <a:p>
            <a:pPr algn="ctr"/>
            <a:r>
              <a:rPr lang="ru-RU" sz="2300" b="1" dirty="0" smtClean="0">
                <a:solidFill>
                  <a:schemeClr val="bg1"/>
                </a:solidFill>
                <a:latin typeface="Arial Narrow" pitchFamily="34" charset="0"/>
              </a:rPr>
              <a:t>ПРИОРИТЕТ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Arial Narrow" pitchFamily="34" charset="0"/>
              </a:rPr>
              <a:t>«ВОСПИТАНИЕ»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0" y="1372382"/>
            <a:ext cx="12961938" cy="915130"/>
          </a:xfrm>
          <a:prstGeom prst="rect">
            <a:avLst/>
          </a:prstGeom>
        </p:spPr>
        <p:txBody>
          <a:bodyPr wrap="square" lIns="129040" tIns="64520" rIns="129040" bIns="64520">
            <a:spAutoFit/>
          </a:bodyPr>
          <a:lstStyle/>
          <a:p>
            <a:pPr algn="ctr"/>
            <a:r>
              <a:rPr lang="ru-RU" sz="1700" b="1" dirty="0" smtClean="0"/>
              <a:t>УКАЗ ПРЕЗИДЕНТА РФ ОТ 9 НОЯБРЯ 2022 Г. № 809</a:t>
            </a:r>
            <a:br>
              <a:rPr lang="ru-RU" sz="1700" b="1" dirty="0" smtClean="0"/>
            </a:br>
            <a:r>
              <a:rPr lang="ru-RU" sz="1700" b="1" dirty="0" smtClean="0"/>
              <a:t>«Об утверждении Основ государственной политики по сохранению и укреплению </a:t>
            </a:r>
          </a:p>
          <a:p>
            <a:pPr algn="ctr"/>
            <a:r>
              <a:rPr lang="ru-RU" sz="1700" b="1" dirty="0" smtClean="0"/>
              <a:t>традиционных российских духовно-нравственных ценностей»</a:t>
            </a:r>
            <a:endParaRPr lang="ru-RU" sz="1700" b="1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0" y="4406940"/>
            <a:ext cx="5444712" cy="376521"/>
          </a:xfrm>
          <a:prstGeom prst="rect">
            <a:avLst/>
          </a:prstGeom>
          <a:solidFill>
            <a:schemeClr val="tx1"/>
          </a:solidFill>
        </p:spPr>
        <p:txBody>
          <a:bodyPr wrap="none" lIns="129040" tIns="64520" rIns="129040" bIns="6452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</a:rPr>
              <a:t>КООРДИНАЦИЯ ВОЕННО-ПАТРИОТИЧЕСКОГО ВОСПИТАНИЯ</a:t>
            </a:r>
            <a:endParaRPr lang="ru-RU" sz="1600" b="1" dirty="0">
              <a:solidFill>
                <a:schemeClr val="bg1"/>
              </a:solidFill>
            </a:endParaRPr>
          </a:p>
        </p:txBody>
      </p:sp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4" cstate="print"/>
          <a:srcRect b="27335"/>
          <a:stretch>
            <a:fillRect/>
          </a:stretch>
        </p:blipFill>
        <p:spPr bwMode="auto">
          <a:xfrm>
            <a:off x="133866" y="4810184"/>
            <a:ext cx="5122218" cy="2373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TextBox 22"/>
          <p:cNvSpPr txBox="1"/>
          <p:nvPr/>
        </p:nvSpPr>
        <p:spPr>
          <a:xfrm>
            <a:off x="5380766" y="5057843"/>
            <a:ext cx="5387305" cy="745853"/>
          </a:xfrm>
          <a:prstGeom prst="rect">
            <a:avLst/>
          </a:prstGeom>
          <a:noFill/>
        </p:spPr>
        <p:txBody>
          <a:bodyPr wrap="square" lIns="129040" tIns="64520" rIns="129040" bIns="64520" rtlCol="0">
            <a:spAutoFit/>
          </a:bodyPr>
          <a:lstStyle/>
          <a:p>
            <a:pPr lvl="0"/>
            <a:r>
              <a:rPr lang="ru-RU" sz="2000" b="1" dirty="0" smtClean="0"/>
              <a:t>100%</a:t>
            </a:r>
            <a:r>
              <a:rPr lang="ru-RU" sz="2000" dirty="0" smtClean="0"/>
              <a:t> образовательных организаций – </a:t>
            </a:r>
          </a:p>
          <a:p>
            <a:pPr lvl="0"/>
            <a:r>
              <a:rPr lang="ru-RU" sz="2000" dirty="0" smtClean="0"/>
              <a:t>новые программы воспитания</a:t>
            </a:r>
            <a:endParaRPr lang="ru-RU" sz="200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5380765" y="5763521"/>
            <a:ext cx="5144271" cy="745853"/>
          </a:xfrm>
          <a:prstGeom prst="rect">
            <a:avLst/>
          </a:prstGeom>
        </p:spPr>
        <p:txBody>
          <a:bodyPr wrap="square" lIns="129040" tIns="64520" rIns="129040" bIns="64520">
            <a:spAutoFit/>
          </a:bodyPr>
          <a:lstStyle/>
          <a:p>
            <a:r>
              <a:rPr lang="ru-RU" sz="2000" b="1" dirty="0" smtClean="0"/>
              <a:t>100%</a:t>
            </a:r>
            <a:r>
              <a:rPr lang="ru-RU" sz="2000" dirty="0" smtClean="0"/>
              <a:t> детей – вовлечение в систему </a:t>
            </a:r>
            <a:r>
              <a:rPr lang="ru-RU" sz="2000" b="1" dirty="0" smtClean="0">
                <a:solidFill>
                  <a:srgbClr val="C00000"/>
                </a:solidFill>
              </a:rPr>
              <a:t>патриотического воспитания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24048" y="2200266"/>
            <a:ext cx="4833723" cy="391910"/>
          </a:xfrm>
          <a:prstGeom prst="rect">
            <a:avLst/>
          </a:prstGeom>
          <a:noFill/>
        </p:spPr>
        <p:txBody>
          <a:bodyPr wrap="square" lIns="129040" tIns="64520" rIns="129040" bIns="64520" rtlCol="0">
            <a:spAutoFit/>
          </a:bodyPr>
          <a:lstStyle/>
          <a:p>
            <a:r>
              <a:rPr lang="ru-RU" sz="1700" b="1" dirty="0" smtClean="0"/>
              <a:t>СОЗДАНИЕ ВОСПИТЫВАЮЩЕЙ СРЕДЫ</a:t>
            </a:r>
            <a:endParaRPr lang="ru-RU" sz="17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364554" y="2626986"/>
            <a:ext cx="4833723" cy="391910"/>
          </a:xfrm>
          <a:prstGeom prst="rect">
            <a:avLst/>
          </a:prstGeom>
          <a:noFill/>
        </p:spPr>
        <p:txBody>
          <a:bodyPr wrap="square" lIns="129040" tIns="64520" rIns="129040" bIns="64520" rtlCol="0">
            <a:spAutoFit/>
          </a:bodyPr>
          <a:lstStyle/>
          <a:p>
            <a:r>
              <a:rPr lang="ru-RU" sz="1700" b="1" dirty="0" smtClean="0"/>
              <a:t>РАБОТА С РОДИТЕЛЯМИ</a:t>
            </a:r>
            <a:endParaRPr lang="ru-RU" sz="17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351052" y="3027036"/>
            <a:ext cx="4833723" cy="391910"/>
          </a:xfrm>
          <a:prstGeom prst="rect">
            <a:avLst/>
          </a:prstGeom>
          <a:noFill/>
        </p:spPr>
        <p:txBody>
          <a:bodyPr wrap="square" lIns="129040" tIns="64520" rIns="129040" bIns="64520" rtlCol="0">
            <a:spAutoFit/>
          </a:bodyPr>
          <a:lstStyle/>
          <a:p>
            <a:r>
              <a:rPr lang="ru-RU" sz="1700" b="1" dirty="0" smtClean="0"/>
              <a:t>ПРОСВЕТИТЕЛЬСКАЯ ДЕЯТЕЛЬНОСТЬ</a:t>
            </a:r>
            <a:endParaRPr lang="ru-RU" sz="17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5319797" y="2289905"/>
            <a:ext cx="7966191" cy="2284736"/>
          </a:xfrm>
          <a:prstGeom prst="rect">
            <a:avLst/>
          </a:prstGeom>
          <a:noFill/>
        </p:spPr>
        <p:txBody>
          <a:bodyPr wrap="square" lIns="129040" tIns="64520" rIns="129040" bIns="64520" rtlCol="0">
            <a:spAutoFit/>
          </a:bodyPr>
          <a:lstStyle/>
          <a:p>
            <a:r>
              <a:rPr lang="ru-RU" sz="2000" b="1" dirty="0" smtClean="0"/>
              <a:t>71,7%</a:t>
            </a:r>
            <a:r>
              <a:rPr lang="ru-RU" sz="2000" i="1" dirty="0" smtClean="0"/>
              <a:t> </a:t>
            </a:r>
            <a:r>
              <a:rPr lang="ru-RU" sz="2000" dirty="0" smtClean="0"/>
              <a:t>детей от 5 до 18 лет охвачены дополнительным образованием</a:t>
            </a:r>
          </a:p>
          <a:p>
            <a:r>
              <a:rPr lang="ru-RU" sz="2000" b="1" dirty="0" smtClean="0"/>
              <a:t>604</a:t>
            </a:r>
            <a:r>
              <a:rPr lang="ru-RU" sz="2000" dirty="0" smtClean="0"/>
              <a:t> школьных театра</a:t>
            </a:r>
          </a:p>
          <a:p>
            <a:r>
              <a:rPr lang="ru-RU" sz="2000" b="1" dirty="0" smtClean="0"/>
              <a:t>519</a:t>
            </a:r>
            <a:r>
              <a:rPr lang="ru-RU" sz="2000" dirty="0" smtClean="0"/>
              <a:t> музеев</a:t>
            </a:r>
          </a:p>
          <a:p>
            <a:r>
              <a:rPr lang="ru-RU" sz="2000" b="1" dirty="0" smtClean="0"/>
              <a:t>12</a:t>
            </a:r>
            <a:r>
              <a:rPr lang="ru-RU" sz="2000" dirty="0" smtClean="0"/>
              <a:t> телестудий</a:t>
            </a:r>
          </a:p>
          <a:p>
            <a:r>
              <a:rPr lang="ru-RU" sz="2000" b="1" dirty="0" smtClean="0"/>
              <a:t>375 </a:t>
            </a:r>
            <a:r>
              <a:rPr lang="ru-RU" sz="2000" dirty="0" smtClean="0"/>
              <a:t> </a:t>
            </a:r>
            <a:r>
              <a:rPr lang="ru-RU" sz="2000" dirty="0" err="1" smtClean="0"/>
              <a:t>медиацентров</a:t>
            </a:r>
            <a:r>
              <a:rPr lang="ru-RU" sz="2000" dirty="0" smtClean="0"/>
              <a:t>  </a:t>
            </a:r>
          </a:p>
          <a:p>
            <a:r>
              <a:rPr lang="ru-RU" sz="2000" b="1" dirty="0" smtClean="0"/>
              <a:t>679</a:t>
            </a:r>
            <a:r>
              <a:rPr lang="ru-RU" sz="2000" dirty="0" smtClean="0"/>
              <a:t> спортивных клубов </a:t>
            </a:r>
          </a:p>
          <a:p>
            <a:r>
              <a:rPr lang="ru-RU" sz="2000" b="1" dirty="0" smtClean="0"/>
              <a:t>Центры детских инициатив</a:t>
            </a:r>
            <a:endParaRPr lang="ru-RU" sz="20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364554" y="3413751"/>
            <a:ext cx="5387305" cy="915130"/>
          </a:xfrm>
          <a:prstGeom prst="rect">
            <a:avLst/>
          </a:prstGeom>
          <a:noFill/>
        </p:spPr>
        <p:txBody>
          <a:bodyPr wrap="square" lIns="129040" tIns="64520" rIns="129040" bIns="64520" rtlCol="0">
            <a:spAutoFit/>
          </a:bodyPr>
          <a:lstStyle/>
          <a:p>
            <a:r>
              <a:rPr lang="ru-RU" sz="1700" b="1" dirty="0" smtClean="0"/>
              <a:t>СИСТЕМА ВЗАИМОДЕЙСТВИЯ СОВЕТНИКОВ ПО ВОСПИТАНИЮ И КООРДИНАТОРОВ </a:t>
            </a:r>
          </a:p>
          <a:p>
            <a:r>
              <a:rPr lang="ru-RU" sz="1700" b="1" dirty="0" smtClean="0"/>
              <a:t>«ДВИЖЕНИЯ ПЕРВЫХ»</a:t>
            </a:r>
            <a:endParaRPr lang="ru-RU" sz="17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5358158" y="6500833"/>
            <a:ext cx="5387305" cy="438077"/>
          </a:xfrm>
          <a:prstGeom prst="rect">
            <a:avLst/>
          </a:prstGeom>
          <a:noFill/>
        </p:spPr>
        <p:txBody>
          <a:bodyPr wrap="square" lIns="129040" tIns="64520" rIns="129040" bIns="64520" rtlCol="0">
            <a:spAutoFit/>
          </a:bodyPr>
          <a:lstStyle/>
          <a:p>
            <a:pPr lvl="0"/>
            <a:r>
              <a:rPr lang="ru-RU" sz="2000" b="1" dirty="0" smtClean="0"/>
              <a:t>100%</a:t>
            </a:r>
            <a:r>
              <a:rPr lang="ru-RU" sz="2000" dirty="0" smtClean="0"/>
              <a:t> школ и СПО – советники по воспитанию</a:t>
            </a:r>
          </a:p>
        </p:txBody>
      </p:sp>
      <p:sp>
        <p:nvSpPr>
          <p:cNvPr id="32" name="Овал 31"/>
          <p:cNvSpPr/>
          <p:nvPr/>
        </p:nvSpPr>
        <p:spPr>
          <a:xfrm>
            <a:off x="152391" y="2318162"/>
            <a:ext cx="204148" cy="20162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040" tIns="64520" rIns="129040" bIns="64520" rtlCol="0" anchor="ctr"/>
          <a:lstStyle/>
          <a:p>
            <a:pPr algn="ctr"/>
            <a:endParaRPr lang="ru-RU"/>
          </a:p>
        </p:txBody>
      </p:sp>
      <p:sp>
        <p:nvSpPr>
          <p:cNvPr id="33" name="Овал 32"/>
          <p:cNvSpPr/>
          <p:nvPr/>
        </p:nvSpPr>
        <p:spPr>
          <a:xfrm>
            <a:off x="152391" y="2721407"/>
            <a:ext cx="204148" cy="20162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040" tIns="64520" rIns="129040" bIns="64520" rtlCol="0" anchor="ctr"/>
          <a:lstStyle/>
          <a:p>
            <a:pPr algn="ctr"/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152391" y="3124652"/>
            <a:ext cx="204148" cy="20162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040" tIns="64520" rIns="129040" bIns="64520" rtlCol="0" anchor="ctr"/>
          <a:lstStyle/>
          <a:p>
            <a:pPr algn="ctr"/>
            <a:endParaRPr lang="ru-RU"/>
          </a:p>
        </p:txBody>
      </p:sp>
      <p:sp>
        <p:nvSpPr>
          <p:cNvPr id="35" name="Овал 34"/>
          <p:cNvSpPr/>
          <p:nvPr/>
        </p:nvSpPr>
        <p:spPr>
          <a:xfrm>
            <a:off x="152391" y="3527897"/>
            <a:ext cx="204148" cy="20162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040" tIns="64520" rIns="129040" bIns="64520"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0" y="6813102"/>
            <a:ext cx="5256083" cy="391910"/>
          </a:xfrm>
          <a:prstGeom prst="rect">
            <a:avLst/>
          </a:prstGeom>
          <a:solidFill>
            <a:schemeClr val="bg1"/>
          </a:solidFill>
        </p:spPr>
        <p:txBody>
          <a:bodyPr wrap="square" lIns="129040" tIns="64520" rIns="129040" bIns="64520">
            <a:spAutoFit/>
          </a:bodyPr>
          <a:lstStyle/>
          <a:p>
            <a:pPr algn="ctr"/>
            <a:r>
              <a:rPr lang="ru-RU" sz="1700" dirty="0" smtClean="0"/>
              <a:t>учебно-методический центр «Авангард»</a:t>
            </a:r>
            <a:endParaRPr lang="ru-RU" sz="1700" dirty="0"/>
          </a:p>
        </p:txBody>
      </p:sp>
      <p:pic>
        <p:nvPicPr>
          <p:cNvPr id="36" name="Рисунок 35" descr="https://caoinform.moscow/wp-content/uploads/sites/38/2019/05/11-1024x73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339037" y="3245370"/>
            <a:ext cx="3485125" cy="2455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55688" y="146686"/>
            <a:ext cx="11328194" cy="1240155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25000"/>
                  <a:lumOff val="7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129030" tIns="64514" rIns="129030" bIns="64514"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4" name="Параллелограмм 3"/>
          <p:cNvSpPr/>
          <p:nvPr/>
        </p:nvSpPr>
        <p:spPr>
          <a:xfrm>
            <a:off x="0" y="146686"/>
            <a:ext cx="1971295" cy="1480185"/>
          </a:xfrm>
          <a:prstGeom prst="parallelogram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030" tIns="64514" rIns="129030" bIns="64514" anchor="ctr"/>
          <a:lstStyle/>
          <a:p>
            <a:pPr algn="ctr">
              <a:defRPr/>
            </a:pPr>
            <a:endParaRPr lang="ru-RU" dirty="0"/>
          </a:p>
        </p:txBody>
      </p:sp>
      <p:pic>
        <p:nvPicPr>
          <p:cNvPr id="14340" name="Picture 2" descr="Z:\Кожевникова А. А\инфографика\ГПиН\логотип Года педагога и наставника_Золотой-PhotoRoom.png-PhotoRoom.png"/>
          <p:cNvPicPr>
            <a:picLocks noChangeAspect="1" noChangeArrowheads="1"/>
          </p:cNvPicPr>
          <p:nvPr/>
        </p:nvPicPr>
        <p:blipFill>
          <a:blip r:embed="rId2" cstate="print"/>
          <a:srcRect l="14597" t="22121" r="14203" b="20737"/>
          <a:stretch>
            <a:fillRect/>
          </a:stretch>
        </p:blipFill>
        <p:spPr bwMode="auto">
          <a:xfrm>
            <a:off x="810122" y="0"/>
            <a:ext cx="2200829" cy="1395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араллелограмм 5"/>
          <p:cNvSpPr/>
          <p:nvPr/>
        </p:nvSpPr>
        <p:spPr>
          <a:xfrm>
            <a:off x="11112162" y="0"/>
            <a:ext cx="1849777" cy="1386840"/>
          </a:xfrm>
          <a:prstGeom prst="parallelogram">
            <a:avLst/>
          </a:prstGeom>
          <a:solidFill>
            <a:srgbClr val="588AB8">
              <a:alpha val="9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030" tIns="64514" rIns="129030" bIns="64514" anchor="ctr"/>
          <a:lstStyle/>
          <a:p>
            <a:pPr algn="ctr">
              <a:defRPr/>
            </a:pPr>
            <a:endParaRPr lang="ru-RU" dirty="0"/>
          </a:p>
        </p:txBody>
      </p:sp>
      <p:cxnSp>
        <p:nvCxnSpPr>
          <p:cNvPr id="97" name="Прямая соединительная линия 96"/>
          <p:cNvCxnSpPr/>
          <p:nvPr/>
        </p:nvCxnSpPr>
        <p:spPr>
          <a:xfrm>
            <a:off x="6784765" y="7643179"/>
            <a:ext cx="5974643" cy="22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10045502" y="4700596"/>
            <a:ext cx="2916436" cy="384492"/>
          </a:xfrm>
        </p:spPr>
        <p:txBody>
          <a:bodyPr/>
          <a:lstStyle/>
          <a:p>
            <a:pPr>
              <a:defRPr/>
            </a:pPr>
            <a:fld id="{2383B1F4-E9DF-45C9-BD2B-A097E115648D}" type="slidenum">
              <a:rPr lang="ru-RU"/>
              <a:pPr>
                <a:defRPr/>
              </a:pPr>
              <a:t>24</a:t>
            </a:fld>
            <a:endParaRPr lang="ru-RU" dirty="0"/>
          </a:p>
        </p:txBody>
      </p:sp>
      <p:sp>
        <p:nvSpPr>
          <p:cNvPr id="30" name="TextBox 29"/>
          <p:cNvSpPr txBox="1"/>
          <p:nvPr/>
        </p:nvSpPr>
        <p:spPr>
          <a:xfrm>
            <a:off x="2500089" y="475303"/>
            <a:ext cx="8506272" cy="517065"/>
          </a:xfrm>
          <a:prstGeom prst="rect">
            <a:avLst/>
          </a:prstGeom>
          <a:noFill/>
        </p:spPr>
        <p:txBody>
          <a:bodyPr wrap="square" lIns="129040" tIns="64520" rIns="129040" bIns="64520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 Narrow" pitchFamily="34" charset="0"/>
              </a:rPr>
              <a:t>ЗАЩИТА ДЕТЕЙ ОТ ДЕЗИНФОРМАЦИИ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0" y="5112618"/>
            <a:ext cx="6276821" cy="376521"/>
          </a:xfrm>
          <a:prstGeom prst="rect">
            <a:avLst/>
          </a:prstGeom>
          <a:solidFill>
            <a:schemeClr val="tx1"/>
          </a:solidFill>
        </p:spPr>
        <p:txBody>
          <a:bodyPr wrap="square" lIns="129040" tIns="64520" rIns="129040" bIns="6452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РАЗГОВОРЫ О ВАЖНОМ 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974640" y="1400161"/>
            <a:ext cx="6987298" cy="904863"/>
          </a:xfrm>
          <a:prstGeom prst="rect">
            <a:avLst/>
          </a:prstGeom>
          <a:noFill/>
        </p:spPr>
        <p:txBody>
          <a:bodyPr wrap="square" lIns="129040" tIns="64520" rIns="129040" bIns="64520" rtlCol="0">
            <a:spAutoFit/>
          </a:bodyPr>
          <a:lstStyle/>
          <a:p>
            <a:pPr algn="ctr"/>
            <a:r>
              <a:rPr lang="ru-RU" b="1" dirty="0" smtClean="0"/>
              <a:t>Учебно-методические комплексы региональной истории для 5-10 классов</a:t>
            </a:r>
            <a:endParaRPr lang="ru-RU" b="1" dirty="0"/>
          </a:p>
        </p:txBody>
      </p:sp>
      <p:sp>
        <p:nvSpPr>
          <p:cNvPr id="46" name="TextBox 45"/>
          <p:cNvSpPr txBox="1"/>
          <p:nvPr/>
        </p:nvSpPr>
        <p:spPr>
          <a:xfrm>
            <a:off x="0" y="5515863"/>
            <a:ext cx="6276821" cy="376521"/>
          </a:xfrm>
          <a:prstGeom prst="rect">
            <a:avLst/>
          </a:prstGeom>
          <a:noFill/>
        </p:spPr>
        <p:txBody>
          <a:bodyPr wrap="square" lIns="129040" tIns="64520" rIns="129040" bIns="64520" rtlCol="0">
            <a:spAutoFit/>
          </a:bodyPr>
          <a:lstStyle/>
          <a:p>
            <a:pPr algn="ctr"/>
            <a:r>
              <a:rPr lang="ru-RU" sz="1600" b="1" dirty="0" smtClean="0"/>
              <a:t>2022/2023 учебный год</a:t>
            </a:r>
            <a:endParaRPr lang="ru-RU" sz="1600" b="1" dirty="0"/>
          </a:p>
        </p:txBody>
      </p:sp>
      <p:sp>
        <p:nvSpPr>
          <p:cNvPr id="48" name="TextBox 47"/>
          <p:cNvSpPr txBox="1"/>
          <p:nvPr/>
        </p:nvSpPr>
        <p:spPr>
          <a:xfrm>
            <a:off x="254465" y="5919108"/>
            <a:ext cx="1122812" cy="961297"/>
          </a:xfrm>
          <a:prstGeom prst="rect">
            <a:avLst/>
          </a:prstGeom>
          <a:noFill/>
        </p:spPr>
        <p:txBody>
          <a:bodyPr wrap="square" lIns="129040" tIns="64520" rIns="129040" bIns="64520" rtlCol="0">
            <a:spAutoFit/>
          </a:bodyPr>
          <a:lstStyle/>
          <a:p>
            <a:pPr algn="ctr"/>
            <a:r>
              <a:rPr lang="ru-RU" sz="3400" b="1" dirty="0" smtClean="0"/>
              <a:t>35 </a:t>
            </a:r>
          </a:p>
          <a:p>
            <a:pPr algn="ctr"/>
            <a:r>
              <a:rPr lang="ru-RU" sz="2000" dirty="0" smtClean="0"/>
              <a:t>тем</a:t>
            </a:r>
            <a:endParaRPr lang="ru-RU" sz="2000" dirty="0"/>
          </a:p>
        </p:txBody>
      </p:sp>
      <p:sp>
        <p:nvSpPr>
          <p:cNvPr id="49" name="TextBox 48"/>
          <p:cNvSpPr txBox="1"/>
          <p:nvPr/>
        </p:nvSpPr>
        <p:spPr>
          <a:xfrm>
            <a:off x="2091794" y="5879269"/>
            <a:ext cx="1837329" cy="1269073"/>
          </a:xfrm>
          <a:prstGeom prst="rect">
            <a:avLst/>
          </a:prstGeom>
          <a:noFill/>
        </p:spPr>
        <p:txBody>
          <a:bodyPr wrap="square" lIns="129040" tIns="64520" rIns="129040" bIns="64520" rtlCol="0">
            <a:spAutoFit/>
          </a:bodyPr>
          <a:lstStyle/>
          <a:p>
            <a:pPr algn="ctr"/>
            <a:r>
              <a:rPr lang="ru-RU" sz="2000" dirty="0" smtClean="0"/>
              <a:t>более </a:t>
            </a:r>
            <a:r>
              <a:rPr lang="ru-RU" sz="3400" b="1" dirty="0" smtClean="0"/>
              <a:t>30 </a:t>
            </a:r>
            <a:r>
              <a:rPr lang="ru-RU" sz="2000" dirty="0" smtClean="0"/>
              <a:t>федеральных спикеров</a:t>
            </a:r>
            <a:endParaRPr lang="ru-RU" sz="2000" dirty="0"/>
          </a:p>
        </p:txBody>
      </p:sp>
      <p:sp>
        <p:nvSpPr>
          <p:cNvPr id="50" name="TextBox 49"/>
          <p:cNvSpPr txBox="1"/>
          <p:nvPr/>
        </p:nvSpPr>
        <p:spPr>
          <a:xfrm>
            <a:off x="4133270" y="5919108"/>
            <a:ext cx="2143551" cy="1269073"/>
          </a:xfrm>
          <a:prstGeom prst="rect">
            <a:avLst/>
          </a:prstGeom>
          <a:noFill/>
        </p:spPr>
        <p:txBody>
          <a:bodyPr wrap="square" lIns="129040" tIns="64520" rIns="129040" bIns="64520" rtlCol="0">
            <a:spAutoFit/>
          </a:bodyPr>
          <a:lstStyle/>
          <a:p>
            <a:pPr algn="ctr"/>
            <a:r>
              <a:rPr lang="ru-RU" sz="3400" b="1" dirty="0" smtClean="0"/>
              <a:t>175 </a:t>
            </a:r>
          </a:p>
          <a:p>
            <a:pPr algn="ctr"/>
            <a:r>
              <a:rPr lang="ru-RU" sz="2000" dirty="0" smtClean="0"/>
              <a:t>интерактивных заданий</a:t>
            </a:r>
            <a:endParaRPr lang="ru-RU" sz="2000" dirty="0"/>
          </a:p>
        </p:txBody>
      </p:sp>
      <p:sp>
        <p:nvSpPr>
          <p:cNvPr id="52" name="TextBox 51"/>
          <p:cNvSpPr txBox="1"/>
          <p:nvPr/>
        </p:nvSpPr>
        <p:spPr>
          <a:xfrm>
            <a:off x="6685117" y="5112618"/>
            <a:ext cx="6276821" cy="376521"/>
          </a:xfrm>
          <a:prstGeom prst="rect">
            <a:avLst/>
          </a:prstGeom>
          <a:solidFill>
            <a:schemeClr val="tx1"/>
          </a:solidFill>
        </p:spPr>
        <p:txBody>
          <a:bodyPr wrap="square" lIns="129040" tIns="64520" rIns="129040" bIns="64520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ПОДНЯТИЕ ФЛАГА И ИСПОЛНЕНИЕ ГИМНА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685117" y="5515863"/>
            <a:ext cx="6276821" cy="1053630"/>
          </a:xfrm>
          <a:prstGeom prst="rect">
            <a:avLst/>
          </a:prstGeom>
          <a:noFill/>
        </p:spPr>
        <p:txBody>
          <a:bodyPr wrap="square" lIns="129040" tIns="64520" rIns="129040" bIns="64520" rtlCol="0">
            <a:spAutoFit/>
          </a:bodyPr>
          <a:lstStyle/>
          <a:p>
            <a:r>
              <a:rPr lang="ru-RU" sz="2000" dirty="0" smtClean="0"/>
              <a:t>Во всех школах в начале каждой недели проводится церемония поднятия Государственного флага </a:t>
            </a:r>
          </a:p>
          <a:p>
            <a:r>
              <a:rPr lang="ru-RU" sz="2000" dirty="0" smtClean="0"/>
              <a:t>Российской Федерации</a:t>
            </a:r>
            <a:endParaRPr lang="ru-RU" sz="2000" dirty="0"/>
          </a:p>
        </p:txBody>
      </p:sp>
      <p:sp>
        <p:nvSpPr>
          <p:cNvPr id="54" name="TextBox 53"/>
          <p:cNvSpPr txBox="1"/>
          <p:nvPr/>
        </p:nvSpPr>
        <p:spPr>
          <a:xfrm>
            <a:off x="6685117" y="6523975"/>
            <a:ext cx="6328578" cy="684298"/>
          </a:xfrm>
          <a:prstGeom prst="rect">
            <a:avLst/>
          </a:prstGeom>
          <a:noFill/>
        </p:spPr>
        <p:txBody>
          <a:bodyPr wrap="square" lIns="129040" tIns="64520" rIns="129040" bIns="64520" rtlCol="0">
            <a:spAutoFit/>
          </a:bodyPr>
          <a:lstStyle/>
          <a:p>
            <a:r>
              <a:rPr lang="ru-RU" sz="1200" b="1" i="1" dirty="0" smtClean="0"/>
              <a:t>МЕТОДИЧЕСКИЕ РЕКОМЕНДАЦИИ ОБ ИСПОЛЬЗОВАНИИ ГОССИМВОЛИКИ </a:t>
            </a:r>
          </a:p>
          <a:p>
            <a:r>
              <a:rPr lang="ru-RU" sz="1200" b="1" i="1" dirty="0" smtClean="0"/>
              <a:t>И СТАНДАРТ ЦЕРЕМОНИИ ПОДНЯТИЯ (СПУСКА) ГОСУДАРСТВЕННОГО </a:t>
            </a:r>
          </a:p>
          <a:p>
            <a:r>
              <a:rPr lang="ru-RU" sz="1200" b="1" i="1" dirty="0" smtClean="0"/>
              <a:t>ФЛАГА РОССИЙСКОЙ ФЕДЕРАЦИИ  НАПРАВЛЕНЫ В РЕГИОНЫ</a:t>
            </a:r>
            <a:endParaRPr lang="ru-RU" sz="1200" b="1" i="1" dirty="0"/>
          </a:p>
        </p:txBody>
      </p:sp>
      <p:pic>
        <p:nvPicPr>
          <p:cNvPr id="55" name="Рисунок 54"/>
          <p:cNvPicPr/>
          <p:nvPr/>
        </p:nvPicPr>
        <p:blipFill>
          <a:blip r:embed="rId3" cstate="print"/>
          <a:srcRect l="58175" t="20703" r="33482" b="64409"/>
          <a:stretch>
            <a:fillRect/>
          </a:stretch>
        </p:blipFill>
        <p:spPr bwMode="auto">
          <a:xfrm>
            <a:off x="11645527" y="5919108"/>
            <a:ext cx="1316411" cy="1281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Рисунок 26"/>
          <p:cNvPicPr/>
          <p:nvPr/>
        </p:nvPicPr>
        <p:blipFill>
          <a:blip r:embed="rId4" cstate="print"/>
          <a:srcRect l="12346" t="27920" r="43693" b="11396"/>
          <a:stretch>
            <a:fillRect/>
          </a:stretch>
        </p:blipFill>
        <p:spPr bwMode="auto">
          <a:xfrm>
            <a:off x="1113879" y="2060268"/>
            <a:ext cx="4253166" cy="3040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Рисунок 27" descr="Z:\Леонтьева Л.П\от Джумалиевой А\карточки мипрос\PoK5zflTSZk.jpg"/>
          <p:cNvPicPr/>
          <p:nvPr/>
        </p:nvPicPr>
        <p:blipFill>
          <a:blip r:embed="rId5" cstate="print"/>
          <a:srcRect l="80437" t="7778" r="4295" b="77778"/>
          <a:stretch>
            <a:fillRect/>
          </a:stretch>
        </p:blipFill>
        <p:spPr bwMode="auto">
          <a:xfrm>
            <a:off x="101220" y="1700199"/>
            <a:ext cx="823622" cy="800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TextBox 30"/>
          <p:cNvSpPr txBox="1"/>
          <p:nvPr/>
        </p:nvSpPr>
        <p:spPr>
          <a:xfrm>
            <a:off x="1113879" y="1583187"/>
            <a:ext cx="4253166" cy="517065"/>
          </a:xfrm>
          <a:prstGeom prst="rect">
            <a:avLst/>
          </a:prstGeom>
          <a:noFill/>
        </p:spPr>
        <p:txBody>
          <a:bodyPr wrap="square" lIns="129040" tIns="64520" rIns="129040" bIns="64520" rtlCol="0">
            <a:spAutoFit/>
          </a:bodyPr>
          <a:lstStyle/>
          <a:p>
            <a:pPr algn="ctr"/>
            <a:r>
              <a:rPr lang="ru-RU" b="1" dirty="0" smtClean="0"/>
              <a:t>Единый учебник по истории</a:t>
            </a:r>
          </a:p>
        </p:txBody>
      </p:sp>
      <p:pic>
        <p:nvPicPr>
          <p:cNvPr id="32" name="Рисунок 31"/>
          <p:cNvPicPr/>
          <p:nvPr/>
        </p:nvPicPr>
        <p:blipFill>
          <a:blip r:embed="rId6" cstate="print"/>
          <a:srcRect l="17637" t="9687" r="50134" b="11396"/>
          <a:stretch>
            <a:fillRect/>
          </a:stretch>
        </p:blipFill>
        <p:spPr bwMode="auto">
          <a:xfrm rot="21056514">
            <a:off x="5772109" y="2400293"/>
            <a:ext cx="1762017" cy="2446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Рисунок 32"/>
          <p:cNvPicPr/>
          <p:nvPr/>
        </p:nvPicPr>
        <p:blipFill>
          <a:blip r:embed="rId7" cstate="print"/>
          <a:srcRect l="18119" t="7977" r="50261" b="11111"/>
          <a:stretch>
            <a:fillRect/>
          </a:stretch>
        </p:blipFill>
        <p:spPr bwMode="auto">
          <a:xfrm>
            <a:off x="6987298" y="2500305"/>
            <a:ext cx="1708010" cy="2420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Рисунок 33"/>
          <p:cNvPicPr/>
          <p:nvPr/>
        </p:nvPicPr>
        <p:blipFill>
          <a:blip r:embed="rId8" cstate="print"/>
          <a:srcRect l="19233" t="8547" r="50916" b="11396"/>
          <a:stretch>
            <a:fillRect/>
          </a:stretch>
        </p:blipFill>
        <p:spPr bwMode="auto">
          <a:xfrm rot="627020">
            <a:off x="8101223" y="2500305"/>
            <a:ext cx="1721519" cy="2400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Рисунок 34"/>
          <p:cNvPicPr/>
          <p:nvPr/>
        </p:nvPicPr>
        <p:blipFill>
          <a:blip r:embed="rId9" cstate="print"/>
          <a:srcRect l="18119" t="7977" r="50261" b="10826"/>
          <a:stretch>
            <a:fillRect/>
          </a:stretch>
        </p:blipFill>
        <p:spPr bwMode="auto">
          <a:xfrm>
            <a:off x="9113881" y="2400292"/>
            <a:ext cx="1822785" cy="2500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Рисунок 35"/>
          <p:cNvPicPr/>
          <p:nvPr/>
        </p:nvPicPr>
        <p:blipFill>
          <a:blip r:embed="rId10" cstate="print"/>
          <a:srcRect l="17958" t="7407" r="50614" b="12251"/>
          <a:stretch>
            <a:fillRect/>
          </a:stretch>
        </p:blipFill>
        <p:spPr bwMode="auto">
          <a:xfrm rot="642726">
            <a:off x="9924008" y="2400292"/>
            <a:ext cx="1829527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Рисунок 36"/>
          <p:cNvPicPr/>
          <p:nvPr/>
        </p:nvPicPr>
        <p:blipFill>
          <a:blip r:embed="rId11" cstate="print"/>
          <a:srcRect l="17798" t="7692" r="50261" b="10541"/>
          <a:stretch>
            <a:fillRect/>
          </a:stretch>
        </p:blipFill>
        <p:spPr bwMode="auto">
          <a:xfrm rot="564865">
            <a:off x="10908697" y="2385009"/>
            <a:ext cx="1764082" cy="2513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ик 34"/>
          <p:cNvSpPr/>
          <p:nvPr/>
        </p:nvSpPr>
        <p:spPr>
          <a:xfrm>
            <a:off x="2907435" y="3600451"/>
            <a:ext cx="920388" cy="706755"/>
          </a:xfrm>
          <a:prstGeom prst="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040" tIns="64520" rIns="129040" bIns="64520" anchor="ctr"/>
          <a:lstStyle/>
          <a:p>
            <a:pPr algn="ctr">
              <a:defRPr/>
            </a:pPr>
            <a:endParaRPr lang="ru-RU" dirty="0"/>
          </a:p>
        </p:txBody>
      </p:sp>
      <p:cxnSp>
        <p:nvCxnSpPr>
          <p:cNvPr id="97" name="Прямая соединительная линия 96"/>
          <p:cNvCxnSpPr/>
          <p:nvPr/>
        </p:nvCxnSpPr>
        <p:spPr>
          <a:xfrm>
            <a:off x="6784765" y="7643179"/>
            <a:ext cx="5974643" cy="22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AC5961-AEAB-4346-8407-8609E9FA3207}" type="slidenum">
              <a:rPr lang="ru-RU"/>
              <a:pPr>
                <a:defRPr/>
              </a:pPr>
              <a:t>25</a:t>
            </a:fld>
            <a:endParaRPr lang="ru-RU"/>
          </a:p>
        </p:txBody>
      </p:sp>
      <p:sp>
        <p:nvSpPr>
          <p:cNvPr id="22533" name="TextBox 12"/>
          <p:cNvSpPr txBox="1">
            <a:spLocks noChangeArrowheads="1"/>
          </p:cNvSpPr>
          <p:nvPr/>
        </p:nvSpPr>
        <p:spPr bwMode="auto">
          <a:xfrm>
            <a:off x="0" y="173355"/>
            <a:ext cx="12961938" cy="515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9040" tIns="64520" rIns="129040" bIns="64520">
            <a:spAutoFit/>
          </a:bodyPr>
          <a:lstStyle/>
          <a:p>
            <a:pPr algn="ctr"/>
            <a:r>
              <a:rPr lang="ru-RU" b="1">
                <a:latin typeface="Arial Narrow" pitchFamily="34" charset="0"/>
              </a:rPr>
              <a:t>РЕЗУЛЬТАТЫ СОЦИОЛОГИЧЕСКИХ ИССЛЕДОВАНИЙ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907435" y="2693670"/>
            <a:ext cx="920388" cy="704533"/>
          </a:xfrm>
          <a:prstGeom prst="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040" tIns="64520" rIns="129040" bIns="64520"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1784518" y="877888"/>
            <a:ext cx="8983343" cy="560070"/>
          </a:xfrm>
          <a:prstGeom prst="rect">
            <a:avLst/>
          </a:prstGeom>
          <a:solidFill>
            <a:schemeClr val="tx1"/>
          </a:solidFill>
          <a:ln>
            <a:solidFill>
              <a:schemeClr val="accent5"/>
            </a:solidFill>
          </a:ln>
        </p:spPr>
        <p:txBody>
          <a:bodyPr lIns="129040" tIns="64520" rIns="129040" bIns="64520"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chemeClr val="bg1"/>
                </a:solidFill>
              </a:rPr>
              <a:t>БЕЗ ЧЕГО НЕЛЬЗЯ ДОБИТЬСЯ УСПЕХА В РОССИИ</a:t>
            </a:r>
          </a:p>
        </p:txBody>
      </p:sp>
      <p:sp>
        <p:nvSpPr>
          <p:cNvPr id="22536" name="TextBox 19"/>
          <p:cNvSpPr txBox="1">
            <a:spLocks noChangeArrowheads="1"/>
          </p:cNvSpPr>
          <p:nvPr/>
        </p:nvSpPr>
        <p:spPr bwMode="auto">
          <a:xfrm>
            <a:off x="290294" y="2807019"/>
            <a:ext cx="2005049" cy="517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9040" tIns="64520" rIns="129040" bIns="64520">
            <a:spAutoFit/>
          </a:bodyPr>
          <a:lstStyle/>
          <a:p>
            <a:r>
              <a:rPr lang="ru-RU" b="1">
                <a:latin typeface="Arial Narrow" pitchFamily="34" charset="0"/>
              </a:rPr>
              <a:t>Без денег</a:t>
            </a:r>
          </a:p>
        </p:txBody>
      </p:sp>
      <p:sp>
        <p:nvSpPr>
          <p:cNvPr id="22537" name="TextBox 20"/>
          <p:cNvSpPr txBox="1">
            <a:spLocks noChangeArrowheads="1"/>
          </p:cNvSpPr>
          <p:nvPr/>
        </p:nvSpPr>
        <p:spPr bwMode="auto">
          <a:xfrm>
            <a:off x="254289" y="3802698"/>
            <a:ext cx="2551882" cy="515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9040" tIns="64520" rIns="129040" bIns="64520">
            <a:spAutoFit/>
          </a:bodyPr>
          <a:lstStyle/>
          <a:p>
            <a:r>
              <a:rPr lang="ru-RU" b="1">
                <a:latin typeface="Arial Narrow" pitchFamily="34" charset="0"/>
              </a:rPr>
              <a:t>Без образования</a:t>
            </a:r>
          </a:p>
        </p:txBody>
      </p:sp>
      <p:sp>
        <p:nvSpPr>
          <p:cNvPr id="22538" name="TextBox 21"/>
          <p:cNvSpPr txBox="1">
            <a:spLocks noChangeArrowheads="1"/>
          </p:cNvSpPr>
          <p:nvPr/>
        </p:nvSpPr>
        <p:spPr bwMode="auto">
          <a:xfrm>
            <a:off x="2500124" y="1886904"/>
            <a:ext cx="1888032" cy="517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9040" tIns="64520" rIns="129040" bIns="64520">
            <a:spAutoFit/>
          </a:bodyPr>
          <a:lstStyle/>
          <a:p>
            <a:pPr algn="ctr"/>
            <a:r>
              <a:rPr lang="ru-RU" b="1">
                <a:latin typeface="Arial Narrow" pitchFamily="34" charset="0"/>
              </a:rPr>
              <a:t>2013 год</a:t>
            </a:r>
          </a:p>
        </p:txBody>
      </p:sp>
      <p:sp>
        <p:nvSpPr>
          <p:cNvPr id="22539" name="TextBox 22"/>
          <p:cNvSpPr txBox="1">
            <a:spLocks noChangeArrowheads="1"/>
          </p:cNvSpPr>
          <p:nvPr/>
        </p:nvSpPr>
        <p:spPr bwMode="auto">
          <a:xfrm>
            <a:off x="4439914" y="1873569"/>
            <a:ext cx="1683252" cy="517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9040" tIns="64520" rIns="129040" bIns="6452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Arial Narrow" pitchFamily="34" charset="0"/>
              </a:rPr>
              <a:t>2023 год</a:t>
            </a:r>
          </a:p>
        </p:txBody>
      </p:sp>
      <p:sp>
        <p:nvSpPr>
          <p:cNvPr id="22540" name="TextBox 23"/>
          <p:cNvSpPr txBox="1">
            <a:spLocks noChangeArrowheads="1"/>
          </p:cNvSpPr>
          <p:nvPr/>
        </p:nvSpPr>
        <p:spPr bwMode="auto">
          <a:xfrm>
            <a:off x="3010951" y="2793684"/>
            <a:ext cx="1365955" cy="517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9040" tIns="64520" rIns="129040" bIns="64520">
            <a:spAutoFit/>
          </a:bodyPr>
          <a:lstStyle/>
          <a:p>
            <a:r>
              <a:rPr lang="ru-RU" b="1">
                <a:latin typeface="Arial Narrow" pitchFamily="34" charset="0"/>
              </a:rPr>
              <a:t>23%</a:t>
            </a:r>
          </a:p>
        </p:txBody>
      </p:sp>
      <p:sp>
        <p:nvSpPr>
          <p:cNvPr id="22541" name="TextBox 24"/>
          <p:cNvSpPr txBox="1">
            <a:spLocks noChangeArrowheads="1"/>
          </p:cNvSpPr>
          <p:nvPr/>
        </p:nvSpPr>
        <p:spPr bwMode="auto">
          <a:xfrm>
            <a:off x="3010950" y="3700464"/>
            <a:ext cx="819122" cy="517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9040" tIns="64520" rIns="129040" bIns="64520">
            <a:spAutoFit/>
          </a:bodyPr>
          <a:lstStyle/>
          <a:p>
            <a:r>
              <a:rPr lang="ru-RU" b="1">
                <a:latin typeface="Arial Narrow" pitchFamily="34" charset="0"/>
              </a:rPr>
              <a:t>17%</a:t>
            </a:r>
          </a:p>
        </p:txBody>
      </p:sp>
      <p:pic>
        <p:nvPicPr>
          <p:cNvPr id="33" name="Рисунок 32"/>
          <p:cNvPicPr/>
          <p:nvPr/>
        </p:nvPicPr>
        <p:blipFill>
          <a:blip r:embed="rId2" cstate="print"/>
          <a:srcRect l="15793" t="21858" r="12281" b="4569"/>
          <a:stretch>
            <a:fillRect/>
          </a:stretch>
        </p:blipFill>
        <p:spPr bwMode="auto">
          <a:xfrm>
            <a:off x="5920637" y="2000239"/>
            <a:ext cx="6888279" cy="4525021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5">
                <a:lumMod val="20000"/>
                <a:lumOff val="80000"/>
              </a:schemeClr>
            </a:solidFill>
          </a:ln>
        </p:spPr>
      </p:pic>
      <p:sp>
        <p:nvSpPr>
          <p:cNvPr id="22543" name="TextBox 33"/>
          <p:cNvSpPr txBox="1">
            <a:spLocks noChangeArrowheads="1"/>
          </p:cNvSpPr>
          <p:nvPr/>
        </p:nvSpPr>
        <p:spPr bwMode="auto">
          <a:xfrm>
            <a:off x="355554" y="5011738"/>
            <a:ext cx="2860178" cy="904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9040" tIns="64520" rIns="129040" bIns="64520">
            <a:spAutoFit/>
          </a:bodyPr>
          <a:lstStyle/>
          <a:p>
            <a:r>
              <a:rPr lang="ru-RU" b="1">
                <a:latin typeface="Arial Narrow" pitchFamily="34" charset="0"/>
              </a:rPr>
              <a:t>Упорный труд важнее таланта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4541179" y="2693670"/>
            <a:ext cx="918137" cy="704533"/>
          </a:xfrm>
          <a:prstGeom prst="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040" tIns="64520" rIns="129040" bIns="64520"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22545" name="TextBox 36"/>
          <p:cNvSpPr txBox="1">
            <a:spLocks noChangeArrowheads="1"/>
          </p:cNvSpPr>
          <p:nvPr/>
        </p:nvSpPr>
        <p:spPr bwMode="auto">
          <a:xfrm>
            <a:off x="4644695" y="2793684"/>
            <a:ext cx="819122" cy="517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9040" tIns="64520" rIns="129040" bIns="6452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Arial Narrow" pitchFamily="34" charset="0"/>
              </a:rPr>
              <a:t>17%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4541179" y="3600451"/>
            <a:ext cx="918137" cy="706755"/>
          </a:xfrm>
          <a:prstGeom prst="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040" tIns="64520" rIns="129040" bIns="64520"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22547" name="TextBox 38"/>
          <p:cNvSpPr txBox="1">
            <a:spLocks noChangeArrowheads="1"/>
          </p:cNvSpPr>
          <p:nvPr/>
        </p:nvSpPr>
        <p:spPr bwMode="auto">
          <a:xfrm>
            <a:off x="4644695" y="3700464"/>
            <a:ext cx="1365955" cy="517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9040" tIns="64520" rIns="129040" bIns="6452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Arial Narrow" pitchFamily="34" charset="0"/>
              </a:rPr>
              <a:t>31%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3724308" y="5111751"/>
            <a:ext cx="920387" cy="706755"/>
          </a:xfrm>
          <a:prstGeom prst="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040" tIns="64520" rIns="129040" bIns="64520"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22549" name="TextBox 40"/>
          <p:cNvSpPr txBox="1">
            <a:spLocks noChangeArrowheads="1"/>
          </p:cNvSpPr>
          <p:nvPr/>
        </p:nvSpPr>
        <p:spPr bwMode="auto">
          <a:xfrm>
            <a:off x="3827823" y="5213985"/>
            <a:ext cx="819122" cy="515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9040" tIns="64520" rIns="129040" bIns="6452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Arial Narrow" pitchFamily="34" charset="0"/>
              </a:rPr>
              <a:t>86%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0" y="0"/>
            <a:ext cx="12961938" cy="72009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25000"/>
                  <a:lumOff val="7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129030" tIns="64514" rIns="129030" bIns="64514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9" name="Picture 4" descr="D:\Архив\Разное\Картинки\map_russia_saratov_region 1.png">
            <a:extLst>
              <a:ext uri="{FF2B5EF4-FFF2-40B4-BE49-F238E27FC236}">
                <a16:creationId xmlns="" xmlns:a16="http://schemas.microsoft.com/office/drawing/2014/main" id="{AF127D80-A1D6-4E76-AC35-F8384500D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8560" y="528380"/>
            <a:ext cx="12159890" cy="6673233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A9D0A0E6-8A96-4B4A-AB54-554D85E39B5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4692" y="1"/>
            <a:ext cx="532391" cy="907451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DC5E276C-D279-47B5-ADAF-BD1B75E1E4BE}"/>
              </a:ext>
            </a:extLst>
          </p:cNvPr>
          <p:cNvSpPr/>
          <p:nvPr/>
        </p:nvSpPr>
        <p:spPr>
          <a:xfrm>
            <a:off x="907915" y="230581"/>
            <a:ext cx="3490263" cy="713278"/>
          </a:xfrm>
          <a:prstGeom prst="rect">
            <a:avLst/>
          </a:prstGeom>
        </p:spPr>
        <p:txBody>
          <a:bodyPr wrap="none" lIns="96780" tIns="48390" rIns="96780" bIns="4839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PT Astra Serif" pitchFamily="18" charset="-52"/>
                <a:ea typeface="PT Astra Serif" pitchFamily="18" charset="-52"/>
              </a:rPr>
              <a:t>ПРАВИТЕЛЬСТВО</a:t>
            </a:r>
          </a:p>
          <a:p>
            <a:r>
              <a:rPr lang="ru-RU" sz="2000" b="1" dirty="0">
                <a:solidFill>
                  <a:schemeClr val="bg1"/>
                </a:solidFill>
                <a:latin typeface="PT Astra Serif" pitchFamily="18" charset="-52"/>
                <a:ea typeface="PT Astra Serif" pitchFamily="18" charset="-52"/>
              </a:rPr>
              <a:t>САРАТОВСКОЙ ОБЛАСТИ</a:t>
            </a:r>
            <a:endParaRPr lang="en-US" sz="2000" b="1" dirty="0">
              <a:solidFill>
                <a:schemeClr val="bg1"/>
              </a:solidFill>
              <a:latin typeface="PT Astra Serif" pitchFamily="18" charset="-52"/>
              <a:ea typeface="PT Astra Serif" pitchFamily="18" charset="-52"/>
            </a:endParaRP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7731D-3FCF-44AC-9CA4-93940B1487D9}" type="slidenum">
              <a:rPr lang="ru-RU" smtClean="0"/>
              <a:pPr/>
              <a:t>26</a:t>
            </a:fld>
            <a:endParaRPr lang="ru-RU"/>
          </a:p>
        </p:txBody>
      </p:sp>
      <p:pic>
        <p:nvPicPr>
          <p:cNvPr id="16" name="Рисунок 15" descr="ЭЛЕМЕНТЫ ПРЕЗЕНТАЦИИ-07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8824" y="5529276"/>
            <a:ext cx="2715180" cy="1442439"/>
          </a:xfrm>
          <a:prstGeom prst="rect">
            <a:avLst/>
          </a:prstGeom>
        </p:spPr>
      </p:pic>
      <p:pic>
        <p:nvPicPr>
          <p:cNvPr id="17" name="Рисунок 16" descr="ЭЛЕМЕНТЫ ПРЕЗЕНТАЦИИ-1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06890">
            <a:off x="6176168" y="-461635"/>
            <a:ext cx="8372074" cy="6194092"/>
          </a:xfrm>
          <a:prstGeom prst="rect">
            <a:avLst/>
          </a:prstGeom>
        </p:spPr>
      </p:pic>
      <p:pic>
        <p:nvPicPr>
          <p:cNvPr id="18" name="Рисунок 17" descr="ЭЛЕМЕНТЫ ПРЕЗЕНТАЦИИ-11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102986">
            <a:off x="-2100554" y="2972548"/>
            <a:ext cx="8583636" cy="4992495"/>
          </a:xfrm>
          <a:prstGeom prst="rect">
            <a:avLst/>
          </a:prstGeom>
        </p:spPr>
      </p:pic>
      <p:pic>
        <p:nvPicPr>
          <p:cNvPr id="19" name="Рисунок 18" descr="ЭЛЕМЕНТЫ ПРЕЗЕНТАЦИИ-1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05839" y="2243128"/>
            <a:ext cx="11558765" cy="8551770"/>
          </a:xfrm>
          <a:prstGeom prst="rect">
            <a:avLst/>
          </a:prstGeom>
        </p:spPr>
      </p:pic>
      <p:pic>
        <p:nvPicPr>
          <p:cNvPr id="21" name="Рисунок 20" descr="ЭЛЕМЕНТЫ ПРЕЗЕНТАЦИИ-11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3581" y="-1185896"/>
            <a:ext cx="9717341" cy="6357982"/>
          </a:xfrm>
          <a:prstGeom prst="rect">
            <a:avLst/>
          </a:prstGeom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80639" y="957244"/>
            <a:ext cx="5384639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TextBox 14"/>
          <p:cNvSpPr txBox="1"/>
          <p:nvPr/>
        </p:nvSpPr>
        <p:spPr>
          <a:xfrm>
            <a:off x="4623581" y="2100252"/>
            <a:ext cx="407196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3">
                    <a:lumMod val="10000"/>
                  </a:schemeClr>
                </a:solidFill>
              </a:rPr>
              <a:t>ОБЛАСТНОЙ </a:t>
            </a:r>
          </a:p>
          <a:p>
            <a:pPr algn="ctr"/>
            <a:r>
              <a:rPr lang="ru-RU" sz="2800" b="1" dirty="0" smtClean="0">
                <a:solidFill>
                  <a:schemeClr val="accent3">
                    <a:lumMod val="10000"/>
                  </a:schemeClr>
                </a:solidFill>
              </a:rPr>
              <a:t>ОБРАЗОВАТЕЛЬНЫЙ ФОРУМ</a:t>
            </a:r>
          </a:p>
          <a:p>
            <a:pPr algn="ctr"/>
            <a:endParaRPr lang="ru-RU" sz="2800" dirty="0" smtClean="0">
              <a:solidFill>
                <a:srgbClr val="C0000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ПРО.ОБРАЗОВАНИЕ 64.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ВЕКТОРЫ РАЗВИТИЯ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37565" y="6315094"/>
            <a:ext cx="5715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i="1" dirty="0" smtClean="0">
                <a:solidFill>
                  <a:schemeClr val="bg1"/>
                </a:solidFill>
              </a:rPr>
              <a:t>Заместитель </a:t>
            </a:r>
            <a:r>
              <a:rPr lang="ru-RU" sz="1800" i="1" dirty="0" smtClean="0">
                <a:solidFill>
                  <a:schemeClr val="bg1"/>
                </a:solidFill>
              </a:rPr>
              <a:t> </a:t>
            </a:r>
            <a:r>
              <a:rPr lang="ru-RU" sz="1800" i="1" dirty="0" smtClean="0">
                <a:solidFill>
                  <a:schemeClr val="bg1"/>
                </a:solidFill>
              </a:rPr>
              <a:t>Председателя Правительства области – министр образования области М.И. Орлов </a:t>
            </a:r>
            <a:endParaRPr lang="ru-RU" sz="18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80103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55688" y="146686"/>
            <a:ext cx="11328194" cy="1240155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25000"/>
                  <a:lumOff val="7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129030" tIns="64514" rIns="129030" bIns="64514"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4" name="Параллелограмм 3"/>
          <p:cNvSpPr/>
          <p:nvPr/>
        </p:nvSpPr>
        <p:spPr>
          <a:xfrm>
            <a:off x="0" y="146686"/>
            <a:ext cx="1971295" cy="1480185"/>
          </a:xfrm>
          <a:prstGeom prst="parallelogram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030" tIns="64514" rIns="129030" bIns="64514" anchor="ctr"/>
          <a:lstStyle/>
          <a:p>
            <a:pPr algn="ctr">
              <a:defRPr/>
            </a:pPr>
            <a:endParaRPr lang="ru-RU" dirty="0"/>
          </a:p>
        </p:txBody>
      </p:sp>
      <p:pic>
        <p:nvPicPr>
          <p:cNvPr id="5125" name="Picture 2" descr="Z:\Кожевникова А. А\инфографика\ГПиН\логотип Года педагога и наставника_Золотой-PhotoRoom.png-PhotoRoom.png"/>
          <p:cNvPicPr>
            <a:picLocks noChangeAspect="1" noChangeArrowheads="1"/>
          </p:cNvPicPr>
          <p:nvPr/>
        </p:nvPicPr>
        <p:blipFill>
          <a:blip r:embed="rId2" cstate="print"/>
          <a:srcRect l="14597" t="22121" r="14203" b="20737"/>
          <a:stretch>
            <a:fillRect/>
          </a:stretch>
        </p:blipFill>
        <p:spPr bwMode="auto">
          <a:xfrm>
            <a:off x="810122" y="0"/>
            <a:ext cx="2200829" cy="1395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араллелограмм 5"/>
          <p:cNvSpPr/>
          <p:nvPr/>
        </p:nvSpPr>
        <p:spPr>
          <a:xfrm>
            <a:off x="11112162" y="0"/>
            <a:ext cx="1849777" cy="1386840"/>
          </a:xfrm>
          <a:prstGeom prst="parallelogram">
            <a:avLst/>
          </a:prstGeom>
          <a:solidFill>
            <a:srgbClr val="588AB8">
              <a:alpha val="9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030" tIns="64514" rIns="129030" bIns="64514" anchor="ctr"/>
          <a:lstStyle/>
          <a:p>
            <a:pPr algn="ctr">
              <a:defRPr/>
            </a:pPr>
            <a:endParaRPr lang="ru-RU" dirty="0"/>
          </a:p>
        </p:txBody>
      </p:sp>
      <p:grpSp>
        <p:nvGrpSpPr>
          <p:cNvPr id="27" name="Группа 26"/>
          <p:cNvGrpSpPr/>
          <p:nvPr/>
        </p:nvGrpSpPr>
        <p:grpSpPr>
          <a:xfrm>
            <a:off x="123745" y="1600186"/>
            <a:ext cx="6357224" cy="5400713"/>
            <a:chOff x="-627084" y="1000114"/>
            <a:chExt cx="4484704" cy="3857652"/>
          </a:xfrm>
        </p:grpSpPr>
        <p:pic>
          <p:nvPicPr>
            <p:cNvPr id="5128" name="Рисунок 15"/>
            <p:cNvPicPr>
              <a:picLocks noChangeAspect="1" noChangeArrowheads="1"/>
            </p:cNvPicPr>
            <p:nvPr/>
          </p:nvPicPr>
          <p:blipFill>
            <a:blip r:embed="rId3" cstate="print"/>
            <a:srcRect l="23479" t="20868" r="8041" b="21465"/>
            <a:stretch>
              <a:fillRect/>
            </a:stretch>
          </p:blipFill>
          <p:spPr bwMode="auto">
            <a:xfrm>
              <a:off x="-627084" y="1000114"/>
              <a:ext cx="2055812" cy="1071570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  <a:miter lim="800000"/>
              <a:headEnd/>
              <a:tailEnd/>
            </a:ln>
          </p:spPr>
        </p:pic>
        <p:pic>
          <p:nvPicPr>
            <p:cNvPr id="5129" name="Рисунок 16"/>
            <p:cNvPicPr>
              <a:picLocks noChangeAspect="1" noChangeArrowheads="1"/>
            </p:cNvPicPr>
            <p:nvPr/>
          </p:nvPicPr>
          <p:blipFill>
            <a:blip r:embed="rId4" cstate="print"/>
            <a:srcRect l="23708" t="21524" r="8699" b="18876"/>
            <a:stretch>
              <a:fillRect/>
            </a:stretch>
          </p:blipFill>
          <p:spPr bwMode="auto">
            <a:xfrm>
              <a:off x="-285784" y="2000246"/>
              <a:ext cx="2016125" cy="1071570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  <a:miter lim="800000"/>
              <a:headEnd/>
              <a:tailEnd/>
            </a:ln>
          </p:spPr>
        </p:pic>
        <p:pic>
          <p:nvPicPr>
            <p:cNvPr id="5130" name="Рисунок 17"/>
            <p:cNvPicPr>
              <a:picLocks noChangeAspect="1" noChangeArrowheads="1"/>
            </p:cNvPicPr>
            <p:nvPr/>
          </p:nvPicPr>
          <p:blipFill>
            <a:blip r:embed="rId5" cstate="print"/>
            <a:srcRect l="23108" t="20511" r="7986" b="22835"/>
            <a:stretch>
              <a:fillRect/>
            </a:stretch>
          </p:blipFill>
          <p:spPr bwMode="auto">
            <a:xfrm>
              <a:off x="71406" y="2928940"/>
              <a:ext cx="2124075" cy="1071570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  <a:miter lim="800000"/>
              <a:headEnd/>
              <a:tailEnd/>
            </a:ln>
          </p:spPr>
        </p:pic>
        <p:sp>
          <p:nvSpPr>
            <p:cNvPr id="29" name="TextBox 28"/>
            <p:cNvSpPr txBox="1"/>
            <p:nvPr/>
          </p:nvSpPr>
          <p:spPr>
            <a:xfrm>
              <a:off x="1773713" y="2000246"/>
              <a:ext cx="1428760" cy="8903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ru-RU" sz="1500" dirty="0">
                  <a:solidFill>
                    <a:schemeClr val="accent5">
                      <a:lumMod val="50000"/>
                    </a:schemeClr>
                  </a:solidFill>
                </a:rPr>
                <a:t>Участие зам. директора Департамента </a:t>
              </a:r>
              <a:r>
                <a:rPr lang="ru-RU" sz="1500" dirty="0" err="1">
                  <a:solidFill>
                    <a:schemeClr val="accent5">
                      <a:lumMod val="50000"/>
                    </a:schemeClr>
                  </a:solidFill>
                </a:rPr>
                <a:t>госполитики</a:t>
              </a:r>
              <a:r>
                <a:rPr lang="ru-RU" sz="1500" dirty="0">
                  <a:solidFill>
                    <a:schemeClr val="accent5">
                      <a:lumMod val="50000"/>
                    </a:schemeClr>
                  </a:solidFill>
                </a:rPr>
                <a:t> </a:t>
              </a:r>
            </a:p>
            <a:p>
              <a:pPr>
                <a:defRPr/>
              </a:pPr>
              <a:r>
                <a:rPr lang="ru-RU" sz="1500" dirty="0">
                  <a:solidFill>
                    <a:schemeClr val="accent5">
                      <a:lumMod val="50000"/>
                    </a:schemeClr>
                  </a:solidFill>
                </a:rPr>
                <a:t>в сфере СПО </a:t>
              </a:r>
            </a:p>
            <a:p>
              <a:pPr>
                <a:defRPr/>
              </a:pPr>
              <a:r>
                <a:rPr lang="ru-RU" sz="1500" b="1" dirty="0" err="1">
                  <a:solidFill>
                    <a:schemeClr val="accent5">
                      <a:lumMod val="50000"/>
                    </a:schemeClr>
                  </a:solidFill>
                </a:rPr>
                <a:t>Карабекян</a:t>
              </a:r>
              <a:r>
                <a:rPr lang="ru-RU" sz="1500" b="1" dirty="0">
                  <a:solidFill>
                    <a:schemeClr val="accent5">
                      <a:lumMod val="50000"/>
                    </a:schemeClr>
                  </a:solidFill>
                </a:rPr>
                <a:t> Т.Р. 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214546" y="3209115"/>
              <a:ext cx="1643074" cy="5605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ru-RU" sz="1500" dirty="0">
                  <a:solidFill>
                    <a:schemeClr val="accent5">
                      <a:lumMod val="50000"/>
                    </a:schemeClr>
                  </a:solidFill>
                </a:rPr>
                <a:t>Участие заместителя </a:t>
              </a:r>
              <a:endParaRPr lang="ru-RU" sz="1500" dirty="0" smtClean="0">
                <a:solidFill>
                  <a:schemeClr val="accent5">
                    <a:lumMod val="50000"/>
                  </a:schemeClr>
                </a:solidFill>
              </a:endParaRPr>
            </a:p>
            <a:p>
              <a:pPr>
                <a:defRPr/>
              </a:pPr>
              <a:r>
                <a:rPr lang="ru-RU" sz="1500" dirty="0" smtClean="0">
                  <a:solidFill>
                    <a:schemeClr val="accent5">
                      <a:lumMod val="50000"/>
                    </a:schemeClr>
                  </a:solidFill>
                </a:rPr>
                <a:t>Министра </a:t>
              </a:r>
              <a:r>
                <a:rPr lang="ru-RU" sz="1500" dirty="0">
                  <a:solidFill>
                    <a:schemeClr val="accent5">
                      <a:lumMod val="50000"/>
                    </a:schemeClr>
                  </a:solidFill>
                </a:rPr>
                <a:t>просвещения РФ  </a:t>
              </a:r>
            </a:p>
            <a:p>
              <a:pPr>
                <a:defRPr/>
              </a:pPr>
              <a:r>
                <a:rPr lang="ru-RU" sz="1500" b="1" dirty="0">
                  <a:solidFill>
                    <a:schemeClr val="accent5">
                      <a:lumMod val="50000"/>
                    </a:schemeClr>
                  </a:solidFill>
                </a:rPr>
                <a:t>Васильевой  Т.В.</a:t>
              </a:r>
            </a:p>
          </p:txBody>
        </p:sp>
        <p:pic>
          <p:nvPicPr>
            <p:cNvPr id="5137" name="Рисунок 26"/>
            <p:cNvPicPr>
              <a:picLocks noChangeAspect="1" noChangeArrowheads="1"/>
            </p:cNvPicPr>
            <p:nvPr/>
          </p:nvPicPr>
          <p:blipFill>
            <a:blip r:embed="rId6" cstate="print"/>
            <a:srcRect l="24773" t="22822" r="8344" b="19445"/>
            <a:stretch>
              <a:fillRect/>
            </a:stretch>
          </p:blipFill>
          <p:spPr bwMode="auto">
            <a:xfrm>
              <a:off x="357158" y="3786196"/>
              <a:ext cx="2087562" cy="1071570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  <a:miter lim="800000"/>
              <a:headEnd/>
              <a:tailEnd/>
            </a:ln>
          </p:spPr>
        </p:pic>
      </p:grpSp>
      <p:grpSp>
        <p:nvGrpSpPr>
          <p:cNvPr id="26" name="Группа 25"/>
          <p:cNvGrpSpPr/>
          <p:nvPr/>
        </p:nvGrpSpPr>
        <p:grpSpPr>
          <a:xfrm>
            <a:off x="5569577" y="1700199"/>
            <a:ext cx="6840746" cy="5300700"/>
            <a:chOff x="3643306" y="1142990"/>
            <a:chExt cx="4825805" cy="3786214"/>
          </a:xfrm>
        </p:grpSpPr>
        <p:sp>
          <p:nvSpPr>
            <p:cNvPr id="33" name="TextBox 32"/>
            <p:cNvSpPr txBox="1"/>
            <p:nvPr/>
          </p:nvSpPr>
          <p:spPr>
            <a:xfrm>
              <a:off x="6683146" y="4000510"/>
              <a:ext cx="1785965" cy="7254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ru-RU" sz="1500" dirty="0">
                  <a:solidFill>
                    <a:schemeClr val="accent5">
                      <a:lumMod val="50000"/>
                    </a:schemeClr>
                  </a:solidFill>
                </a:rPr>
                <a:t>Участие зам.директора </a:t>
              </a:r>
            </a:p>
            <a:p>
              <a:pPr>
                <a:defRPr/>
              </a:pPr>
              <a:r>
                <a:rPr lang="ru-RU" sz="1500" dirty="0">
                  <a:solidFill>
                    <a:schemeClr val="accent5">
                      <a:lumMod val="50000"/>
                    </a:schemeClr>
                  </a:solidFill>
                </a:rPr>
                <a:t>Департамента </a:t>
              </a:r>
              <a:r>
                <a:rPr lang="ru-RU" sz="1500" dirty="0" err="1">
                  <a:solidFill>
                    <a:schemeClr val="accent5">
                      <a:lumMod val="50000"/>
                    </a:schemeClr>
                  </a:solidFill>
                </a:rPr>
                <a:t>госполитики</a:t>
              </a:r>
              <a:r>
                <a:rPr lang="ru-RU" sz="1500" dirty="0">
                  <a:solidFill>
                    <a:schemeClr val="accent5">
                      <a:lumMod val="50000"/>
                    </a:schemeClr>
                  </a:solidFill>
                </a:rPr>
                <a:t> и управления в сфере общего образования </a:t>
              </a:r>
              <a:r>
                <a:rPr lang="en-US" sz="1500" dirty="0">
                  <a:solidFill>
                    <a:schemeClr val="accent5">
                      <a:lumMod val="50000"/>
                    </a:schemeClr>
                  </a:solidFill>
                </a:rPr>
                <a:t> </a:t>
              </a:r>
              <a:r>
                <a:rPr lang="ru-RU" sz="1500" b="1" dirty="0" err="1">
                  <a:solidFill>
                    <a:schemeClr val="accent5">
                      <a:lumMod val="50000"/>
                    </a:schemeClr>
                  </a:solidFill>
                </a:rPr>
                <a:t>Костюк</a:t>
              </a:r>
              <a:r>
                <a:rPr lang="ru-RU" sz="1500" b="1" dirty="0">
                  <a:solidFill>
                    <a:schemeClr val="accent5">
                      <a:lumMod val="50000"/>
                    </a:schemeClr>
                  </a:solidFill>
                </a:rPr>
                <a:t> Н.Ю.</a:t>
              </a:r>
            </a:p>
          </p:txBody>
        </p:sp>
        <p:grpSp>
          <p:nvGrpSpPr>
            <p:cNvPr id="24" name="Группа 23"/>
            <p:cNvGrpSpPr/>
            <p:nvPr/>
          </p:nvGrpSpPr>
          <p:grpSpPr>
            <a:xfrm>
              <a:off x="3643306" y="1142990"/>
              <a:ext cx="4120262" cy="3786214"/>
              <a:chOff x="3643306" y="1142990"/>
              <a:chExt cx="4120262" cy="3786214"/>
            </a:xfrm>
          </p:grpSpPr>
          <p:pic>
            <p:nvPicPr>
              <p:cNvPr id="5122" name="Рисунок 25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 l="22656" t="22150" r="8980" b="21405"/>
              <a:stretch>
                <a:fillRect/>
              </a:stretch>
            </p:blipFill>
            <p:spPr bwMode="auto">
              <a:xfrm>
                <a:off x="3643306" y="1142990"/>
                <a:ext cx="2051050" cy="1071570"/>
              </a:xfrm>
              <a:prstGeom prst="rect">
                <a:avLst/>
              </a:prstGeom>
              <a:noFill/>
              <a:ln w="28575">
                <a:solidFill>
                  <a:schemeClr val="accent2"/>
                </a:solidFill>
                <a:miter lim="800000"/>
                <a:headEnd/>
                <a:tailEnd/>
              </a:ln>
            </p:spPr>
          </p:pic>
          <p:pic>
            <p:nvPicPr>
              <p:cNvPr id="5131" name="Рисунок 20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 l="22420" t="24055" r="8852" b="17978"/>
              <a:stretch>
                <a:fillRect/>
              </a:stretch>
            </p:blipFill>
            <p:spPr bwMode="auto">
              <a:xfrm>
                <a:off x="3929058" y="2000246"/>
                <a:ext cx="2071688" cy="1071570"/>
              </a:xfrm>
              <a:prstGeom prst="rect">
                <a:avLst/>
              </a:prstGeom>
              <a:noFill/>
              <a:ln w="28575">
                <a:solidFill>
                  <a:schemeClr val="accent2"/>
                </a:solidFill>
                <a:miter lim="800000"/>
                <a:headEnd/>
                <a:tailEnd/>
              </a:ln>
            </p:spPr>
          </p:pic>
          <p:sp>
            <p:nvSpPr>
              <p:cNvPr id="32" name="TextBox 31"/>
              <p:cNvSpPr txBox="1"/>
              <p:nvPr/>
            </p:nvSpPr>
            <p:spPr>
              <a:xfrm>
                <a:off x="6263371" y="2857502"/>
                <a:ext cx="1500197" cy="9123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ru-RU" sz="1500" dirty="0">
                    <a:solidFill>
                      <a:schemeClr val="accent5">
                        <a:lumMod val="50000"/>
                      </a:schemeClr>
                    </a:solidFill>
                  </a:rPr>
                  <a:t>Участие директора </a:t>
                </a:r>
              </a:p>
              <a:p>
                <a:pPr>
                  <a:defRPr/>
                </a:pPr>
                <a:r>
                  <a:rPr lang="ru-RU" sz="1500" dirty="0">
                    <a:solidFill>
                      <a:schemeClr val="accent5">
                        <a:lumMod val="50000"/>
                      </a:schemeClr>
                    </a:solidFill>
                  </a:rPr>
                  <a:t>Департамента </a:t>
                </a:r>
                <a:r>
                  <a:rPr lang="ru-RU" sz="1500" dirty="0" err="1">
                    <a:solidFill>
                      <a:schemeClr val="accent5">
                        <a:lumMod val="50000"/>
                      </a:schemeClr>
                    </a:solidFill>
                  </a:rPr>
                  <a:t>госполитики</a:t>
                </a:r>
                <a:r>
                  <a:rPr lang="ru-RU" sz="1500" dirty="0">
                    <a:solidFill>
                      <a:schemeClr val="accent5">
                        <a:lumMod val="50000"/>
                      </a:schemeClr>
                    </a:solidFill>
                  </a:rPr>
                  <a:t> </a:t>
                </a:r>
                <a:endParaRPr lang="ru-RU" sz="1500" dirty="0" smtClean="0">
                  <a:solidFill>
                    <a:schemeClr val="accent5">
                      <a:lumMod val="50000"/>
                    </a:schemeClr>
                  </a:solidFill>
                </a:endParaRPr>
              </a:p>
              <a:p>
                <a:pPr>
                  <a:defRPr/>
                </a:pPr>
                <a:r>
                  <a:rPr lang="ru-RU" sz="1500" dirty="0" smtClean="0">
                    <a:solidFill>
                      <a:schemeClr val="accent5">
                        <a:lumMod val="50000"/>
                      </a:schemeClr>
                    </a:solidFill>
                  </a:rPr>
                  <a:t>в </a:t>
                </a:r>
                <a:r>
                  <a:rPr lang="ru-RU" sz="1500" dirty="0">
                    <a:solidFill>
                      <a:schemeClr val="accent5">
                        <a:lumMod val="50000"/>
                      </a:schemeClr>
                    </a:solidFill>
                  </a:rPr>
                  <a:t>сфере СПО </a:t>
                </a:r>
                <a:r>
                  <a:rPr lang="ru-RU" sz="1500" b="1" dirty="0">
                    <a:solidFill>
                      <a:schemeClr val="accent5">
                        <a:lumMod val="50000"/>
                      </a:schemeClr>
                    </a:solidFill>
                  </a:rPr>
                  <a:t>Неумывакина В.С</a:t>
                </a:r>
                <a:r>
                  <a:rPr lang="ru-RU" sz="1700" b="1" dirty="0">
                    <a:solidFill>
                      <a:schemeClr val="accent5">
                        <a:lumMod val="50000"/>
                      </a:schemeClr>
                    </a:solidFill>
                  </a:rPr>
                  <a:t>. </a:t>
                </a:r>
              </a:p>
            </p:txBody>
          </p:sp>
          <p:pic>
            <p:nvPicPr>
              <p:cNvPr id="5136" name="Рисунок 19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 l="24213" t="21205" r="8160" b="18780"/>
              <a:stretch>
                <a:fillRect/>
              </a:stretch>
            </p:blipFill>
            <p:spPr bwMode="auto">
              <a:xfrm>
                <a:off x="4357686" y="2857502"/>
                <a:ext cx="1871663" cy="1071570"/>
              </a:xfrm>
              <a:prstGeom prst="rect">
                <a:avLst/>
              </a:prstGeom>
              <a:noFill/>
              <a:ln w="28575">
                <a:solidFill>
                  <a:schemeClr val="accent2"/>
                </a:solidFill>
                <a:miter lim="800000"/>
                <a:headEnd/>
                <a:tailEnd/>
              </a:ln>
            </p:spPr>
          </p:pic>
          <p:pic>
            <p:nvPicPr>
              <p:cNvPr id="5138" name="Рисунок 22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 l="24454" t="20189" r="8806" b="18554"/>
              <a:stretch>
                <a:fillRect/>
              </a:stretch>
            </p:blipFill>
            <p:spPr bwMode="auto">
              <a:xfrm>
                <a:off x="4578364" y="3786196"/>
                <a:ext cx="2065338" cy="1143008"/>
              </a:xfrm>
              <a:prstGeom prst="rect">
                <a:avLst/>
              </a:prstGeom>
              <a:noFill/>
              <a:ln w="28575">
                <a:solidFill>
                  <a:schemeClr val="accent2"/>
                </a:solidFill>
                <a:miter lim="800000"/>
                <a:headEnd/>
                <a:tailEnd/>
              </a:ln>
            </p:spPr>
          </p:pic>
        </p:grpSp>
      </p:grpSp>
      <p:pic>
        <p:nvPicPr>
          <p:cNvPr id="5139" name="Рисунок 27"/>
          <p:cNvPicPr>
            <a:picLocks noChangeAspect="1" noChangeArrowheads="1"/>
          </p:cNvPicPr>
          <p:nvPr/>
        </p:nvPicPr>
        <p:blipFill>
          <a:blip r:embed="rId11" cstate="print"/>
          <a:srcRect l="25140" t="24072" r="9000" b="19249"/>
          <a:stretch>
            <a:fillRect/>
          </a:stretch>
        </p:blipFill>
        <p:spPr bwMode="auto">
          <a:xfrm>
            <a:off x="9647234" y="1900226"/>
            <a:ext cx="2909686" cy="1600211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5140" name="TextBox 21"/>
          <p:cNvSpPr txBox="1">
            <a:spLocks noChangeArrowheads="1"/>
          </p:cNvSpPr>
          <p:nvPr/>
        </p:nvSpPr>
        <p:spPr bwMode="auto">
          <a:xfrm>
            <a:off x="3139220" y="300039"/>
            <a:ext cx="7696151" cy="517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9040" tIns="64520" rIns="129040" bIns="64520">
            <a:spAutoFit/>
          </a:bodyPr>
          <a:lstStyle/>
          <a:p>
            <a:endParaRPr lang="ru-RU">
              <a:latin typeface="Arial Narrow" pitchFamily="34" charset="0"/>
            </a:endParaRPr>
          </a:p>
        </p:txBody>
      </p:sp>
      <p:sp>
        <p:nvSpPr>
          <p:cNvPr id="5141" name="TextBox 23"/>
          <p:cNvSpPr txBox="1">
            <a:spLocks noChangeArrowheads="1"/>
          </p:cNvSpPr>
          <p:nvPr/>
        </p:nvSpPr>
        <p:spPr bwMode="auto">
          <a:xfrm>
            <a:off x="3463268" y="200026"/>
            <a:ext cx="8080958" cy="904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9040" tIns="64520" rIns="129040" bIns="64520">
            <a:spAutoFit/>
          </a:bodyPr>
          <a:lstStyle/>
          <a:p>
            <a:r>
              <a:rPr lang="ru-RU">
                <a:solidFill>
                  <a:schemeClr val="bg1"/>
                </a:solidFill>
                <a:latin typeface="Arial Narrow" pitchFamily="34" charset="0"/>
              </a:rPr>
              <a:t>ОСНОВНЫЕ РЕГИОНАЛЬНЫЕ МЕРОПРИЯТИЯ </a:t>
            </a:r>
          </a:p>
          <a:p>
            <a:r>
              <a:rPr lang="ru-RU">
                <a:solidFill>
                  <a:schemeClr val="bg1"/>
                </a:solidFill>
                <a:latin typeface="Arial Narrow" pitchFamily="34" charset="0"/>
              </a:rPr>
              <a:t>В ГОД ПЕДАГОГА </a:t>
            </a:r>
            <a:r>
              <a:rPr lang="en-US">
                <a:solidFill>
                  <a:schemeClr val="bg1"/>
                </a:solidFill>
                <a:latin typeface="Arial Narrow" pitchFamily="34" charset="0"/>
              </a:rPr>
              <a:t> </a:t>
            </a:r>
            <a:r>
              <a:rPr lang="ru-RU">
                <a:solidFill>
                  <a:schemeClr val="bg1"/>
                </a:solidFill>
                <a:latin typeface="Arial Narrow" pitchFamily="34" charset="0"/>
              </a:rPr>
              <a:t>И НАСТАВНИКА</a:t>
            </a:r>
          </a:p>
        </p:txBody>
      </p:sp>
      <p:pic>
        <p:nvPicPr>
          <p:cNvPr id="5142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1139199" y="3900490"/>
            <a:ext cx="1428964" cy="1449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Номер слайда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C24C2B-0B6F-40C8-82C8-FB2ADF1266B0}" type="slidenum">
              <a:rPr lang="ru-RU"/>
              <a:pPr>
                <a:defRPr/>
              </a:pPr>
              <a:t>3</a:t>
            </a:fld>
            <a:endParaRPr lang="ru-RU" dirty="0"/>
          </a:p>
        </p:txBody>
      </p:sp>
      <p:pic>
        <p:nvPicPr>
          <p:cNvPr id="28" name="Picture 10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1544262" y="1"/>
            <a:ext cx="895693" cy="1328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Рисунок 204">
            <a:extLst>
              <a:ext uri="{FF2B5EF4-FFF2-40B4-BE49-F238E27FC236}">
                <a16:creationId xmlns:a16="http://schemas.microsoft.com/office/drawing/2014/main" xmlns="" id="{68AC8CB3-7645-4CA5-9958-6D53C925A6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455244" y="2644622"/>
            <a:ext cx="150089" cy="273213"/>
          </a:xfrm>
          <a:prstGeom prst="rect">
            <a:avLst/>
          </a:prstGeom>
        </p:spPr>
      </p:pic>
      <p:pic>
        <p:nvPicPr>
          <p:cNvPr id="206" name="Рисунок 205">
            <a:extLst>
              <a:ext uri="{FF2B5EF4-FFF2-40B4-BE49-F238E27FC236}">
                <a16:creationId xmlns:a16="http://schemas.microsoft.com/office/drawing/2014/main" xmlns="" id="{B10C1B2B-334A-46CF-AC68-FDECDD3FF2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878039" y="2710236"/>
            <a:ext cx="150089" cy="273213"/>
          </a:xfrm>
          <a:prstGeom prst="rect">
            <a:avLst/>
          </a:prstGeom>
        </p:spPr>
      </p:pic>
      <p:pic>
        <p:nvPicPr>
          <p:cNvPr id="207" name="Рисунок 206">
            <a:extLst>
              <a:ext uri="{FF2B5EF4-FFF2-40B4-BE49-F238E27FC236}">
                <a16:creationId xmlns:a16="http://schemas.microsoft.com/office/drawing/2014/main" xmlns="" id="{75DE6465-E24C-4269-A48D-93EA5E87BF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686798" y="2490534"/>
            <a:ext cx="150089" cy="273213"/>
          </a:xfrm>
          <a:prstGeom prst="rect">
            <a:avLst/>
          </a:prstGeom>
        </p:spPr>
      </p:pic>
      <p:pic>
        <p:nvPicPr>
          <p:cNvPr id="208" name="Рисунок 207">
            <a:extLst>
              <a:ext uri="{FF2B5EF4-FFF2-40B4-BE49-F238E27FC236}">
                <a16:creationId xmlns:a16="http://schemas.microsoft.com/office/drawing/2014/main" xmlns="" id="{66A3EB05-6DE9-4555-88B1-95C1F51DCF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785890" y="2073603"/>
            <a:ext cx="150089" cy="273213"/>
          </a:xfrm>
          <a:prstGeom prst="rect">
            <a:avLst/>
          </a:prstGeom>
        </p:spPr>
      </p:pic>
      <p:pic>
        <p:nvPicPr>
          <p:cNvPr id="209" name="Рисунок 208">
            <a:extLst>
              <a:ext uri="{FF2B5EF4-FFF2-40B4-BE49-F238E27FC236}">
                <a16:creationId xmlns:a16="http://schemas.microsoft.com/office/drawing/2014/main" xmlns="" id="{12482699-4EF2-4C6E-8A59-DEEB57F33C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1131197" y="2214649"/>
            <a:ext cx="150089" cy="273213"/>
          </a:xfrm>
          <a:prstGeom prst="rect">
            <a:avLst/>
          </a:prstGeom>
        </p:spPr>
      </p:pic>
      <p:pic>
        <p:nvPicPr>
          <p:cNvPr id="210" name="Рисунок 209">
            <a:extLst>
              <a:ext uri="{FF2B5EF4-FFF2-40B4-BE49-F238E27FC236}">
                <a16:creationId xmlns:a16="http://schemas.microsoft.com/office/drawing/2014/main" xmlns="" id="{838349E3-979E-4A04-9227-A5F608C2AD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931516" y="1663250"/>
            <a:ext cx="150089" cy="273213"/>
          </a:xfrm>
          <a:prstGeom prst="rect">
            <a:avLst/>
          </a:prstGeom>
        </p:spPr>
      </p:pic>
      <p:pic>
        <p:nvPicPr>
          <p:cNvPr id="211" name="Рисунок 210">
            <a:extLst>
              <a:ext uri="{FF2B5EF4-FFF2-40B4-BE49-F238E27FC236}">
                <a16:creationId xmlns:a16="http://schemas.microsoft.com/office/drawing/2014/main" xmlns="" id="{AD67A50F-FF60-46DD-A7C1-A344F5F81A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1459009" y="1848560"/>
            <a:ext cx="150089" cy="273213"/>
          </a:xfrm>
          <a:prstGeom prst="rect">
            <a:avLst/>
          </a:prstGeom>
        </p:spPr>
      </p:pic>
      <p:pic>
        <p:nvPicPr>
          <p:cNvPr id="212" name="Рисунок 211">
            <a:extLst>
              <a:ext uri="{FF2B5EF4-FFF2-40B4-BE49-F238E27FC236}">
                <a16:creationId xmlns:a16="http://schemas.microsoft.com/office/drawing/2014/main" xmlns="" id="{D9AA9E19-7305-4825-9B13-26352B8929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1339685" y="1589399"/>
            <a:ext cx="150089" cy="273213"/>
          </a:xfrm>
          <a:prstGeom prst="rect">
            <a:avLst/>
          </a:prstGeom>
        </p:spPr>
      </p:pic>
      <p:pic>
        <p:nvPicPr>
          <p:cNvPr id="213" name="Рисунок 212">
            <a:extLst>
              <a:ext uri="{FF2B5EF4-FFF2-40B4-BE49-F238E27FC236}">
                <a16:creationId xmlns:a16="http://schemas.microsoft.com/office/drawing/2014/main" xmlns="" id="{DABDF96F-39F4-4DB3-B922-35ED2BB91B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1489775" y="1163001"/>
            <a:ext cx="150089" cy="273213"/>
          </a:xfrm>
          <a:prstGeom prst="rect">
            <a:avLst/>
          </a:prstGeom>
        </p:spPr>
      </p:pic>
      <p:pic>
        <p:nvPicPr>
          <p:cNvPr id="214" name="Рисунок 213">
            <a:extLst>
              <a:ext uri="{FF2B5EF4-FFF2-40B4-BE49-F238E27FC236}">
                <a16:creationId xmlns:a16="http://schemas.microsoft.com/office/drawing/2014/main" xmlns="" id="{A646A71A-A706-4C51-BE96-D73E253727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1840782" y="1215397"/>
            <a:ext cx="150089" cy="273213"/>
          </a:xfrm>
          <a:prstGeom prst="rect">
            <a:avLst/>
          </a:prstGeom>
        </p:spPr>
      </p:pic>
      <p:pic>
        <p:nvPicPr>
          <p:cNvPr id="215" name="Рисунок 214">
            <a:extLst>
              <a:ext uri="{FF2B5EF4-FFF2-40B4-BE49-F238E27FC236}">
                <a16:creationId xmlns:a16="http://schemas.microsoft.com/office/drawing/2014/main" xmlns="" id="{EAD27B81-32AF-47A4-A7EB-B6A82944B6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2138362" y="1163001"/>
            <a:ext cx="150089" cy="273213"/>
          </a:xfrm>
          <a:prstGeom prst="rect">
            <a:avLst/>
          </a:prstGeom>
        </p:spPr>
      </p:pic>
      <p:pic>
        <p:nvPicPr>
          <p:cNvPr id="216" name="Рисунок 215">
            <a:extLst>
              <a:ext uri="{FF2B5EF4-FFF2-40B4-BE49-F238E27FC236}">
                <a16:creationId xmlns:a16="http://schemas.microsoft.com/office/drawing/2014/main" xmlns="" id="{93812351-D93B-496D-B6E7-6B873E202D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2414327" y="1299607"/>
            <a:ext cx="150089" cy="273213"/>
          </a:xfrm>
          <a:prstGeom prst="rect">
            <a:avLst/>
          </a:prstGeom>
        </p:spPr>
      </p:pic>
      <p:pic>
        <p:nvPicPr>
          <p:cNvPr id="217" name="Рисунок 216">
            <a:extLst>
              <a:ext uri="{FF2B5EF4-FFF2-40B4-BE49-F238E27FC236}">
                <a16:creationId xmlns:a16="http://schemas.microsoft.com/office/drawing/2014/main" xmlns="" id="{F9E9247B-E270-448B-8875-96D4DA26B0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2764312" y="1439232"/>
            <a:ext cx="150089" cy="273213"/>
          </a:xfrm>
          <a:prstGeom prst="rect">
            <a:avLst/>
          </a:prstGeom>
        </p:spPr>
      </p:pic>
      <p:pic>
        <p:nvPicPr>
          <p:cNvPr id="218" name="Рисунок 217">
            <a:extLst>
              <a:ext uri="{FF2B5EF4-FFF2-40B4-BE49-F238E27FC236}">
                <a16:creationId xmlns:a16="http://schemas.microsoft.com/office/drawing/2014/main" xmlns="" id="{6AA1062B-2412-4219-8EB7-C3F5AC6107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2538907" y="1854187"/>
            <a:ext cx="150089" cy="273213"/>
          </a:xfrm>
          <a:prstGeom prst="rect">
            <a:avLst/>
          </a:prstGeom>
        </p:spPr>
      </p:pic>
      <p:pic>
        <p:nvPicPr>
          <p:cNvPr id="219" name="Рисунок 218">
            <a:extLst>
              <a:ext uri="{FF2B5EF4-FFF2-40B4-BE49-F238E27FC236}">
                <a16:creationId xmlns:a16="http://schemas.microsoft.com/office/drawing/2014/main" xmlns="" id="{ADB5D494-18BA-40A7-845A-15593389B6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2190193" y="1521850"/>
            <a:ext cx="150089" cy="273213"/>
          </a:xfrm>
          <a:prstGeom prst="rect">
            <a:avLst/>
          </a:prstGeom>
        </p:spPr>
      </p:pic>
      <p:pic>
        <p:nvPicPr>
          <p:cNvPr id="220" name="Рисунок 219">
            <a:extLst>
              <a:ext uri="{FF2B5EF4-FFF2-40B4-BE49-F238E27FC236}">
                <a16:creationId xmlns:a16="http://schemas.microsoft.com/office/drawing/2014/main" xmlns="" id="{9C36E7D9-13DE-49BF-A8D4-62955D10EF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1872148" y="1493097"/>
            <a:ext cx="150089" cy="273213"/>
          </a:xfrm>
          <a:prstGeom prst="rect">
            <a:avLst/>
          </a:prstGeom>
        </p:spPr>
      </p:pic>
      <p:pic>
        <p:nvPicPr>
          <p:cNvPr id="221" name="Рисунок 220">
            <a:extLst>
              <a:ext uri="{FF2B5EF4-FFF2-40B4-BE49-F238E27FC236}">
                <a16:creationId xmlns:a16="http://schemas.microsoft.com/office/drawing/2014/main" xmlns="" id="{D6F1FF3D-3E49-4C5B-9362-3D654B3347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1804268" y="1937852"/>
            <a:ext cx="150089" cy="273213"/>
          </a:xfrm>
          <a:prstGeom prst="rect">
            <a:avLst/>
          </a:prstGeom>
        </p:spPr>
      </p:pic>
      <p:pic>
        <p:nvPicPr>
          <p:cNvPr id="222" name="Рисунок 221">
            <a:extLst>
              <a:ext uri="{FF2B5EF4-FFF2-40B4-BE49-F238E27FC236}">
                <a16:creationId xmlns:a16="http://schemas.microsoft.com/office/drawing/2014/main" xmlns="" id="{90F41715-82F5-466F-86F7-ED6781CDC1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2169934" y="1957117"/>
            <a:ext cx="150089" cy="273213"/>
          </a:xfrm>
          <a:prstGeom prst="rect">
            <a:avLst/>
          </a:prstGeom>
        </p:spPr>
      </p:pic>
      <p:pic>
        <p:nvPicPr>
          <p:cNvPr id="223" name="Рисунок 222">
            <a:extLst>
              <a:ext uri="{FF2B5EF4-FFF2-40B4-BE49-F238E27FC236}">
                <a16:creationId xmlns:a16="http://schemas.microsoft.com/office/drawing/2014/main" xmlns="" id="{5D8E1FA9-164D-474D-9F41-0A44EA12D1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2357761" y="2157053"/>
            <a:ext cx="150089" cy="273213"/>
          </a:xfrm>
          <a:prstGeom prst="rect">
            <a:avLst/>
          </a:prstGeom>
        </p:spPr>
      </p:pic>
      <p:pic>
        <p:nvPicPr>
          <p:cNvPr id="224" name="Рисунок 223">
            <a:extLst>
              <a:ext uri="{FF2B5EF4-FFF2-40B4-BE49-F238E27FC236}">
                <a16:creationId xmlns:a16="http://schemas.microsoft.com/office/drawing/2014/main" xmlns="" id="{4A1A43CD-E394-461A-A2A1-D35CAF6DB6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2392536" y="2432695"/>
            <a:ext cx="150089" cy="273213"/>
          </a:xfrm>
          <a:prstGeom prst="rect">
            <a:avLst/>
          </a:prstGeom>
        </p:spPr>
      </p:pic>
      <p:pic>
        <p:nvPicPr>
          <p:cNvPr id="225" name="Рисунок 224">
            <a:extLst>
              <a:ext uri="{FF2B5EF4-FFF2-40B4-BE49-F238E27FC236}">
                <a16:creationId xmlns:a16="http://schemas.microsoft.com/office/drawing/2014/main" xmlns="" id="{8724D3E2-886E-4E24-BCFE-21E9CC0FC4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1845694" y="2346054"/>
            <a:ext cx="150089" cy="273213"/>
          </a:xfrm>
          <a:prstGeom prst="rect">
            <a:avLst/>
          </a:prstGeom>
        </p:spPr>
      </p:pic>
      <p:pic>
        <p:nvPicPr>
          <p:cNvPr id="226" name="Рисунок 225">
            <a:extLst>
              <a:ext uri="{FF2B5EF4-FFF2-40B4-BE49-F238E27FC236}">
                <a16:creationId xmlns:a16="http://schemas.microsoft.com/office/drawing/2014/main" xmlns="" id="{4EA0A36A-ABEF-4002-ABB1-0D0FB063D7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1437644" y="2462226"/>
            <a:ext cx="150089" cy="273213"/>
          </a:xfrm>
          <a:prstGeom prst="rect">
            <a:avLst/>
          </a:prstGeom>
        </p:spPr>
      </p:pic>
      <p:pic>
        <p:nvPicPr>
          <p:cNvPr id="227" name="Рисунок 226">
            <a:extLst>
              <a:ext uri="{FF2B5EF4-FFF2-40B4-BE49-F238E27FC236}">
                <a16:creationId xmlns:a16="http://schemas.microsoft.com/office/drawing/2014/main" xmlns="" id="{45488EA8-3916-471A-A1FC-38A6E729EB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1910491" y="2831444"/>
            <a:ext cx="150089" cy="273213"/>
          </a:xfrm>
          <a:prstGeom prst="rect">
            <a:avLst/>
          </a:prstGeom>
        </p:spPr>
      </p:pic>
      <p:pic>
        <p:nvPicPr>
          <p:cNvPr id="228" name="Рисунок 227">
            <a:extLst>
              <a:ext uri="{FF2B5EF4-FFF2-40B4-BE49-F238E27FC236}">
                <a16:creationId xmlns:a16="http://schemas.microsoft.com/office/drawing/2014/main" xmlns="" id="{48D449D8-2364-4A5F-B292-13097281B4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1104631" y="3212009"/>
            <a:ext cx="150089" cy="273213"/>
          </a:xfrm>
          <a:prstGeom prst="rect">
            <a:avLst/>
          </a:prstGeom>
        </p:spPr>
      </p:pic>
      <p:pic>
        <p:nvPicPr>
          <p:cNvPr id="229" name="Рисунок 228">
            <a:extLst>
              <a:ext uri="{FF2B5EF4-FFF2-40B4-BE49-F238E27FC236}">
                <a16:creationId xmlns:a16="http://schemas.microsoft.com/office/drawing/2014/main" xmlns="" id="{6D43F734-B951-4747-BCC4-9920270576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1818664" y="3446470"/>
            <a:ext cx="150089" cy="273213"/>
          </a:xfrm>
          <a:prstGeom prst="rect">
            <a:avLst/>
          </a:prstGeom>
        </p:spPr>
      </p:pic>
      <p:pic>
        <p:nvPicPr>
          <p:cNvPr id="230" name="Рисунок 229">
            <a:extLst>
              <a:ext uri="{FF2B5EF4-FFF2-40B4-BE49-F238E27FC236}">
                <a16:creationId xmlns:a16="http://schemas.microsoft.com/office/drawing/2014/main" xmlns="" id="{DACC403E-AF09-4C04-B76B-F0F84D2229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2288454" y="3579644"/>
            <a:ext cx="150089" cy="273213"/>
          </a:xfrm>
          <a:prstGeom prst="rect">
            <a:avLst/>
          </a:prstGeom>
        </p:spPr>
      </p:pic>
      <p:pic>
        <p:nvPicPr>
          <p:cNvPr id="231" name="Рисунок 230">
            <a:extLst>
              <a:ext uri="{FF2B5EF4-FFF2-40B4-BE49-F238E27FC236}">
                <a16:creationId xmlns:a16="http://schemas.microsoft.com/office/drawing/2014/main" xmlns="" id="{436D92F2-AD1A-4C02-80C4-7894A4C4B4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2674773" y="3664790"/>
            <a:ext cx="150089" cy="273213"/>
          </a:xfrm>
          <a:prstGeom prst="rect">
            <a:avLst/>
          </a:prstGeom>
        </p:spPr>
      </p:pic>
      <p:pic>
        <p:nvPicPr>
          <p:cNvPr id="232" name="Рисунок 231">
            <a:extLst>
              <a:ext uri="{FF2B5EF4-FFF2-40B4-BE49-F238E27FC236}">
                <a16:creationId xmlns:a16="http://schemas.microsoft.com/office/drawing/2014/main" xmlns="" id="{6F612EA5-D07B-433D-B551-CDA7BAA448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1904520" y="3847441"/>
            <a:ext cx="150089" cy="273213"/>
          </a:xfrm>
          <a:prstGeom prst="rect">
            <a:avLst/>
          </a:prstGeom>
        </p:spPr>
      </p:pic>
      <p:pic>
        <p:nvPicPr>
          <p:cNvPr id="233" name="Рисунок 232">
            <a:extLst>
              <a:ext uri="{FF2B5EF4-FFF2-40B4-BE49-F238E27FC236}">
                <a16:creationId xmlns:a16="http://schemas.microsoft.com/office/drawing/2014/main" xmlns="" id="{43753789-CD9E-4B39-9673-8895985EDA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3058800" y="2322706"/>
            <a:ext cx="150089" cy="273213"/>
          </a:xfrm>
          <a:prstGeom prst="rect">
            <a:avLst/>
          </a:prstGeom>
        </p:spPr>
      </p:pic>
      <p:pic>
        <p:nvPicPr>
          <p:cNvPr id="234" name="Рисунок 233">
            <a:extLst>
              <a:ext uri="{FF2B5EF4-FFF2-40B4-BE49-F238E27FC236}">
                <a16:creationId xmlns:a16="http://schemas.microsoft.com/office/drawing/2014/main" xmlns="" id="{FA37C69F-6C7F-4A75-AB0F-5B51A54BC0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3272271" y="1919981"/>
            <a:ext cx="150089" cy="273213"/>
          </a:xfrm>
          <a:prstGeom prst="rect">
            <a:avLst/>
          </a:prstGeom>
        </p:spPr>
      </p:pic>
      <p:pic>
        <p:nvPicPr>
          <p:cNvPr id="235" name="Рисунок 234">
            <a:extLst>
              <a:ext uri="{FF2B5EF4-FFF2-40B4-BE49-F238E27FC236}">
                <a16:creationId xmlns:a16="http://schemas.microsoft.com/office/drawing/2014/main" xmlns="" id="{C18C6896-0720-4CE0-A30A-82ED3AA884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3526015" y="1334862"/>
            <a:ext cx="150089" cy="273213"/>
          </a:xfrm>
          <a:prstGeom prst="rect">
            <a:avLst/>
          </a:prstGeom>
        </p:spPr>
      </p:pic>
      <p:pic>
        <p:nvPicPr>
          <p:cNvPr id="236" name="Рисунок 235">
            <a:extLst>
              <a:ext uri="{FF2B5EF4-FFF2-40B4-BE49-F238E27FC236}">
                <a16:creationId xmlns:a16="http://schemas.microsoft.com/office/drawing/2014/main" xmlns="" id="{C832367A-6A9E-41E0-8AD4-16B2AB426C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2777427" y="2763747"/>
            <a:ext cx="150089" cy="273213"/>
          </a:xfrm>
          <a:prstGeom prst="rect">
            <a:avLst/>
          </a:prstGeom>
        </p:spPr>
      </p:pic>
      <p:pic>
        <p:nvPicPr>
          <p:cNvPr id="237" name="Рисунок 236">
            <a:extLst>
              <a:ext uri="{FF2B5EF4-FFF2-40B4-BE49-F238E27FC236}">
                <a16:creationId xmlns:a16="http://schemas.microsoft.com/office/drawing/2014/main" xmlns="" id="{42FFD517-7CF4-474E-A087-538E3B7F9F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3183175" y="2721638"/>
            <a:ext cx="150089" cy="273213"/>
          </a:xfrm>
          <a:prstGeom prst="rect">
            <a:avLst/>
          </a:prstGeom>
        </p:spPr>
      </p:pic>
      <p:pic>
        <p:nvPicPr>
          <p:cNvPr id="238" name="Рисунок 237">
            <a:extLst>
              <a:ext uri="{FF2B5EF4-FFF2-40B4-BE49-F238E27FC236}">
                <a16:creationId xmlns:a16="http://schemas.microsoft.com/office/drawing/2014/main" xmlns="" id="{78B00DE4-DF0F-4E0F-A3EC-ED92C24CDE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2521767" y="3036958"/>
            <a:ext cx="150089" cy="273213"/>
          </a:xfrm>
          <a:prstGeom prst="rect">
            <a:avLst/>
          </a:prstGeom>
        </p:spPr>
      </p:pic>
      <p:pic>
        <p:nvPicPr>
          <p:cNvPr id="239" name="Рисунок 238">
            <a:extLst>
              <a:ext uri="{FF2B5EF4-FFF2-40B4-BE49-F238E27FC236}">
                <a16:creationId xmlns:a16="http://schemas.microsoft.com/office/drawing/2014/main" xmlns="" id="{B75D7DAC-8175-48F0-92D6-6C1BE0FE16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2784208" y="3338034"/>
            <a:ext cx="150089" cy="273213"/>
          </a:xfrm>
          <a:prstGeom prst="rect">
            <a:avLst/>
          </a:prstGeom>
        </p:spPr>
      </p:pic>
      <p:pic>
        <p:nvPicPr>
          <p:cNvPr id="240" name="Рисунок 239">
            <a:extLst>
              <a:ext uri="{FF2B5EF4-FFF2-40B4-BE49-F238E27FC236}">
                <a16:creationId xmlns:a16="http://schemas.microsoft.com/office/drawing/2014/main" xmlns="" id="{2B8AF648-F784-44D6-9C34-1F545A26BA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3104469" y="3555856"/>
            <a:ext cx="150089" cy="273213"/>
          </a:xfrm>
          <a:prstGeom prst="rect">
            <a:avLst/>
          </a:prstGeom>
        </p:spPr>
      </p:pic>
      <p:pic>
        <p:nvPicPr>
          <p:cNvPr id="241" name="Рисунок 240">
            <a:extLst>
              <a:ext uri="{FF2B5EF4-FFF2-40B4-BE49-F238E27FC236}">
                <a16:creationId xmlns:a16="http://schemas.microsoft.com/office/drawing/2014/main" xmlns="" id="{6D0552A5-A183-409F-ADFC-572FFF58A7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3442942" y="3419249"/>
            <a:ext cx="150089" cy="273213"/>
          </a:xfrm>
          <a:prstGeom prst="rect">
            <a:avLst/>
          </a:prstGeom>
        </p:spPr>
      </p:pic>
      <p:pic>
        <p:nvPicPr>
          <p:cNvPr id="242" name="Рисунок 241">
            <a:extLst>
              <a:ext uri="{FF2B5EF4-FFF2-40B4-BE49-F238E27FC236}">
                <a16:creationId xmlns:a16="http://schemas.microsoft.com/office/drawing/2014/main" xmlns="" id="{6C3F4E7A-646E-4AEA-82FB-8D656823D5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3988985" y="3593362"/>
            <a:ext cx="150089" cy="273213"/>
          </a:xfrm>
          <a:prstGeom prst="rect">
            <a:avLst/>
          </a:prstGeom>
        </p:spPr>
      </p:pic>
      <p:pic>
        <p:nvPicPr>
          <p:cNvPr id="243" name="Рисунок 242">
            <a:extLst>
              <a:ext uri="{FF2B5EF4-FFF2-40B4-BE49-F238E27FC236}">
                <a16:creationId xmlns:a16="http://schemas.microsoft.com/office/drawing/2014/main" xmlns="" id="{C687FB99-6D4A-41A9-A000-20EC3B153A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4111277" y="3054741"/>
            <a:ext cx="150089" cy="273213"/>
          </a:xfrm>
          <a:prstGeom prst="rect">
            <a:avLst/>
          </a:prstGeom>
        </p:spPr>
      </p:pic>
      <p:pic>
        <p:nvPicPr>
          <p:cNvPr id="244" name="Рисунок 243">
            <a:extLst>
              <a:ext uri="{FF2B5EF4-FFF2-40B4-BE49-F238E27FC236}">
                <a16:creationId xmlns:a16="http://schemas.microsoft.com/office/drawing/2014/main" xmlns="" id="{076AA400-361E-4795-B11B-1098CE1703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3722279" y="2932786"/>
            <a:ext cx="150089" cy="273213"/>
          </a:xfrm>
          <a:prstGeom prst="rect">
            <a:avLst/>
          </a:prstGeom>
        </p:spPr>
      </p:pic>
      <p:pic>
        <p:nvPicPr>
          <p:cNvPr id="245" name="Рисунок 244">
            <a:extLst>
              <a:ext uri="{FF2B5EF4-FFF2-40B4-BE49-F238E27FC236}">
                <a16:creationId xmlns:a16="http://schemas.microsoft.com/office/drawing/2014/main" xmlns="" id="{BE44F087-AF4B-451D-9FB9-E1A9658FE9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3634189" y="2440390"/>
            <a:ext cx="150089" cy="273213"/>
          </a:xfrm>
          <a:prstGeom prst="rect">
            <a:avLst/>
          </a:prstGeom>
        </p:spPr>
      </p:pic>
      <p:pic>
        <p:nvPicPr>
          <p:cNvPr id="246" name="Рисунок 245">
            <a:extLst>
              <a:ext uri="{FF2B5EF4-FFF2-40B4-BE49-F238E27FC236}">
                <a16:creationId xmlns:a16="http://schemas.microsoft.com/office/drawing/2014/main" xmlns="" id="{7DFA4D43-5895-4D49-912D-F0EF2C1E95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3988985" y="2600339"/>
            <a:ext cx="150089" cy="273213"/>
          </a:xfrm>
          <a:prstGeom prst="rect">
            <a:avLst/>
          </a:prstGeom>
        </p:spPr>
      </p:pic>
      <p:pic>
        <p:nvPicPr>
          <p:cNvPr id="247" name="Рисунок 246">
            <a:extLst>
              <a:ext uri="{FF2B5EF4-FFF2-40B4-BE49-F238E27FC236}">
                <a16:creationId xmlns:a16="http://schemas.microsoft.com/office/drawing/2014/main" xmlns="" id="{836C6F08-3E71-4DE4-B70C-49A8D4E756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4400525" y="2259425"/>
            <a:ext cx="150089" cy="273213"/>
          </a:xfrm>
          <a:prstGeom prst="rect">
            <a:avLst/>
          </a:prstGeom>
        </p:spPr>
      </p:pic>
      <p:pic>
        <p:nvPicPr>
          <p:cNvPr id="248" name="Рисунок 247">
            <a:extLst>
              <a:ext uri="{FF2B5EF4-FFF2-40B4-BE49-F238E27FC236}">
                <a16:creationId xmlns:a16="http://schemas.microsoft.com/office/drawing/2014/main" xmlns="" id="{34DCE355-5DA1-4BAD-9A80-286AEC7FB3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4177835" y="2099535"/>
            <a:ext cx="150089" cy="273213"/>
          </a:xfrm>
          <a:prstGeom prst="rect">
            <a:avLst/>
          </a:prstGeom>
        </p:spPr>
      </p:pic>
      <p:pic>
        <p:nvPicPr>
          <p:cNvPr id="249" name="Рисунок 248">
            <a:extLst>
              <a:ext uri="{FF2B5EF4-FFF2-40B4-BE49-F238E27FC236}">
                <a16:creationId xmlns:a16="http://schemas.microsoft.com/office/drawing/2014/main" xmlns="" id="{2C90FA58-804A-4248-9814-5474D6E187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3772608" y="1938229"/>
            <a:ext cx="150089" cy="273213"/>
          </a:xfrm>
          <a:prstGeom prst="rect">
            <a:avLst/>
          </a:prstGeom>
        </p:spPr>
      </p:pic>
      <p:pic>
        <p:nvPicPr>
          <p:cNvPr id="250" name="Рисунок 249">
            <a:extLst>
              <a:ext uri="{FF2B5EF4-FFF2-40B4-BE49-F238E27FC236}">
                <a16:creationId xmlns:a16="http://schemas.microsoft.com/office/drawing/2014/main" xmlns="" id="{34E7104D-785F-4ED9-B577-96D014EA9D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4183628" y="1400802"/>
            <a:ext cx="150089" cy="273213"/>
          </a:xfrm>
          <a:prstGeom prst="rect">
            <a:avLst/>
          </a:prstGeom>
        </p:spPr>
      </p:pic>
      <p:pic>
        <p:nvPicPr>
          <p:cNvPr id="251" name="Рисунок 250">
            <a:extLst>
              <a:ext uri="{FF2B5EF4-FFF2-40B4-BE49-F238E27FC236}">
                <a16:creationId xmlns:a16="http://schemas.microsoft.com/office/drawing/2014/main" xmlns="" id="{3B60E657-BEB9-4E33-B151-0258873592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4264499" y="1761674"/>
            <a:ext cx="150089" cy="273213"/>
          </a:xfrm>
          <a:prstGeom prst="rect">
            <a:avLst/>
          </a:prstGeom>
        </p:spPr>
      </p:pic>
      <p:pic>
        <p:nvPicPr>
          <p:cNvPr id="252" name="Рисунок 251">
            <a:extLst>
              <a:ext uri="{FF2B5EF4-FFF2-40B4-BE49-F238E27FC236}">
                <a16:creationId xmlns:a16="http://schemas.microsoft.com/office/drawing/2014/main" xmlns="" id="{CDE0B2F6-A200-4DA3-BA93-754011A6FB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4740101" y="1711955"/>
            <a:ext cx="150089" cy="273213"/>
          </a:xfrm>
          <a:prstGeom prst="rect">
            <a:avLst/>
          </a:prstGeom>
        </p:spPr>
      </p:pic>
      <p:pic>
        <p:nvPicPr>
          <p:cNvPr id="253" name="Рисунок 252">
            <a:extLst>
              <a:ext uri="{FF2B5EF4-FFF2-40B4-BE49-F238E27FC236}">
                <a16:creationId xmlns:a16="http://schemas.microsoft.com/office/drawing/2014/main" xmlns="" id="{84D6928A-01AE-491C-8C58-5302512F3C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4890191" y="1272853"/>
            <a:ext cx="150089" cy="273213"/>
          </a:xfrm>
          <a:prstGeom prst="rect">
            <a:avLst/>
          </a:prstGeom>
        </p:spPr>
      </p:pic>
      <p:pic>
        <p:nvPicPr>
          <p:cNvPr id="254" name="Рисунок 253">
            <a:extLst>
              <a:ext uri="{FF2B5EF4-FFF2-40B4-BE49-F238E27FC236}">
                <a16:creationId xmlns:a16="http://schemas.microsoft.com/office/drawing/2014/main" xmlns="" id="{4B60F6D0-D040-440C-855B-0A1AECD8E4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5107994" y="2090640"/>
            <a:ext cx="150089" cy="273213"/>
          </a:xfrm>
          <a:prstGeom prst="rect">
            <a:avLst/>
          </a:prstGeom>
        </p:spPr>
      </p:pic>
      <p:pic>
        <p:nvPicPr>
          <p:cNvPr id="255" name="Рисунок 254">
            <a:extLst>
              <a:ext uri="{FF2B5EF4-FFF2-40B4-BE49-F238E27FC236}">
                <a16:creationId xmlns:a16="http://schemas.microsoft.com/office/drawing/2014/main" xmlns="" id="{34EFA516-BBA5-4CBB-A853-8EB34F657C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5313284" y="2296090"/>
            <a:ext cx="150089" cy="273213"/>
          </a:xfrm>
          <a:prstGeom prst="rect">
            <a:avLst/>
          </a:prstGeom>
        </p:spPr>
      </p:pic>
      <p:pic>
        <p:nvPicPr>
          <p:cNvPr id="256" name="Рисунок 255">
            <a:extLst>
              <a:ext uri="{FF2B5EF4-FFF2-40B4-BE49-F238E27FC236}">
                <a16:creationId xmlns:a16="http://schemas.microsoft.com/office/drawing/2014/main" xmlns="" id="{F7717495-2749-40DC-94DF-C88B37EB97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4833640" y="2353925"/>
            <a:ext cx="150089" cy="273213"/>
          </a:xfrm>
          <a:prstGeom prst="rect">
            <a:avLst/>
          </a:prstGeom>
        </p:spPr>
      </p:pic>
      <p:pic>
        <p:nvPicPr>
          <p:cNvPr id="257" name="Рисунок 256">
            <a:extLst>
              <a:ext uri="{FF2B5EF4-FFF2-40B4-BE49-F238E27FC236}">
                <a16:creationId xmlns:a16="http://schemas.microsoft.com/office/drawing/2014/main" xmlns="" id="{6BBA5F5F-3C5E-402C-9D59-0CD64B98F4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4875283" y="2840523"/>
            <a:ext cx="150089" cy="273213"/>
          </a:xfrm>
          <a:prstGeom prst="rect">
            <a:avLst/>
          </a:prstGeom>
        </p:spPr>
      </p:pic>
      <p:pic>
        <p:nvPicPr>
          <p:cNvPr id="258" name="Рисунок 257">
            <a:extLst>
              <a:ext uri="{FF2B5EF4-FFF2-40B4-BE49-F238E27FC236}">
                <a16:creationId xmlns:a16="http://schemas.microsoft.com/office/drawing/2014/main" xmlns="" id="{4E142E19-1D30-404D-A315-5D12B890D4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4564992" y="2796181"/>
            <a:ext cx="150089" cy="273213"/>
          </a:xfrm>
          <a:prstGeom prst="rect">
            <a:avLst/>
          </a:prstGeom>
        </p:spPr>
      </p:pic>
      <p:pic>
        <p:nvPicPr>
          <p:cNvPr id="259" name="Рисунок 258">
            <a:extLst>
              <a:ext uri="{FF2B5EF4-FFF2-40B4-BE49-F238E27FC236}">
                <a16:creationId xmlns:a16="http://schemas.microsoft.com/office/drawing/2014/main" xmlns="" id="{9F504A45-AC93-47AB-B233-64FB38A907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4780412" y="3227013"/>
            <a:ext cx="150089" cy="273213"/>
          </a:xfrm>
          <a:prstGeom prst="rect">
            <a:avLst/>
          </a:prstGeom>
        </p:spPr>
      </p:pic>
      <p:pic>
        <p:nvPicPr>
          <p:cNvPr id="260" name="Рисунок 259">
            <a:extLst>
              <a:ext uri="{FF2B5EF4-FFF2-40B4-BE49-F238E27FC236}">
                <a16:creationId xmlns:a16="http://schemas.microsoft.com/office/drawing/2014/main" xmlns="" id="{06AD4482-224A-4738-A739-62CAEB68E0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4665506" y="3600451"/>
            <a:ext cx="150089" cy="273213"/>
          </a:xfrm>
          <a:prstGeom prst="rect">
            <a:avLst/>
          </a:prstGeom>
        </p:spPr>
      </p:pic>
      <p:pic>
        <p:nvPicPr>
          <p:cNvPr id="261" name="Рисунок 260">
            <a:extLst>
              <a:ext uri="{FF2B5EF4-FFF2-40B4-BE49-F238E27FC236}">
                <a16:creationId xmlns:a16="http://schemas.microsoft.com/office/drawing/2014/main" xmlns="" id="{3B31E139-18A3-416C-BC53-6AA85C196E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5129698" y="3428365"/>
            <a:ext cx="150089" cy="273213"/>
          </a:xfrm>
          <a:prstGeom prst="rect">
            <a:avLst/>
          </a:prstGeom>
        </p:spPr>
      </p:pic>
      <p:pic>
        <p:nvPicPr>
          <p:cNvPr id="262" name="Рисунок 261">
            <a:extLst>
              <a:ext uri="{FF2B5EF4-FFF2-40B4-BE49-F238E27FC236}">
                <a16:creationId xmlns:a16="http://schemas.microsoft.com/office/drawing/2014/main" xmlns="" id="{914976EC-9417-4FBB-88D6-D8F4D6C317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5183040" y="3064821"/>
            <a:ext cx="150089" cy="273213"/>
          </a:xfrm>
          <a:prstGeom prst="rect">
            <a:avLst/>
          </a:prstGeom>
        </p:spPr>
      </p:pic>
      <p:pic>
        <p:nvPicPr>
          <p:cNvPr id="263" name="Рисунок 262">
            <a:extLst>
              <a:ext uri="{FF2B5EF4-FFF2-40B4-BE49-F238E27FC236}">
                <a16:creationId xmlns:a16="http://schemas.microsoft.com/office/drawing/2014/main" xmlns="" id="{4AB182E3-C7F0-431C-A8A0-4A1227C1A7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5613029" y="2850208"/>
            <a:ext cx="150089" cy="273213"/>
          </a:xfrm>
          <a:prstGeom prst="rect">
            <a:avLst/>
          </a:prstGeom>
        </p:spPr>
      </p:pic>
      <p:pic>
        <p:nvPicPr>
          <p:cNvPr id="264" name="Рисунок 263">
            <a:extLst>
              <a:ext uri="{FF2B5EF4-FFF2-40B4-BE49-F238E27FC236}">
                <a16:creationId xmlns:a16="http://schemas.microsoft.com/office/drawing/2014/main" xmlns="" id="{0EE867B9-0C92-4809-9EE9-F956F13A7A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5460080" y="2713603"/>
            <a:ext cx="150089" cy="273213"/>
          </a:xfrm>
          <a:prstGeom prst="rect">
            <a:avLst/>
          </a:prstGeom>
        </p:spPr>
      </p:pic>
      <p:pic>
        <p:nvPicPr>
          <p:cNvPr id="265" name="Рисунок 264">
            <a:extLst>
              <a:ext uri="{FF2B5EF4-FFF2-40B4-BE49-F238E27FC236}">
                <a16:creationId xmlns:a16="http://schemas.microsoft.com/office/drawing/2014/main" xmlns="" id="{C4E8AFF9-FFB3-409D-85B6-45B88707DF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5710644" y="2411402"/>
            <a:ext cx="150089" cy="273213"/>
          </a:xfrm>
          <a:prstGeom prst="rect">
            <a:avLst/>
          </a:prstGeom>
        </p:spPr>
      </p:pic>
      <p:pic>
        <p:nvPicPr>
          <p:cNvPr id="266" name="Рисунок 265">
            <a:extLst>
              <a:ext uri="{FF2B5EF4-FFF2-40B4-BE49-F238E27FC236}">
                <a16:creationId xmlns:a16="http://schemas.microsoft.com/office/drawing/2014/main" xmlns="" id="{D081F33A-B8EE-476E-9CEF-CAEFD874D7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4546323" y="3961076"/>
            <a:ext cx="150089" cy="273213"/>
          </a:xfrm>
          <a:prstGeom prst="rect">
            <a:avLst/>
          </a:prstGeom>
        </p:spPr>
      </p:pic>
      <p:pic>
        <p:nvPicPr>
          <p:cNvPr id="267" name="Рисунок 266">
            <a:extLst>
              <a:ext uri="{FF2B5EF4-FFF2-40B4-BE49-F238E27FC236}">
                <a16:creationId xmlns:a16="http://schemas.microsoft.com/office/drawing/2014/main" xmlns="" id="{20D3C55B-D32A-4355-A107-1FF2AE9A74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4796000" y="4631808"/>
            <a:ext cx="150089" cy="273213"/>
          </a:xfrm>
          <a:prstGeom prst="rect">
            <a:avLst/>
          </a:prstGeom>
        </p:spPr>
      </p:pic>
      <p:pic>
        <p:nvPicPr>
          <p:cNvPr id="268" name="Рисунок 267">
            <a:extLst>
              <a:ext uri="{FF2B5EF4-FFF2-40B4-BE49-F238E27FC236}">
                <a16:creationId xmlns:a16="http://schemas.microsoft.com/office/drawing/2014/main" xmlns="" id="{6E33AB3E-7DD7-4514-9294-B676B1C7FB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4681690" y="4519777"/>
            <a:ext cx="150089" cy="273213"/>
          </a:xfrm>
          <a:prstGeom prst="rect">
            <a:avLst/>
          </a:prstGeom>
        </p:spPr>
      </p:pic>
      <p:pic>
        <p:nvPicPr>
          <p:cNvPr id="269" name="Рисунок 268">
            <a:extLst>
              <a:ext uri="{FF2B5EF4-FFF2-40B4-BE49-F238E27FC236}">
                <a16:creationId xmlns:a16="http://schemas.microsoft.com/office/drawing/2014/main" xmlns="" id="{9EAF8DF2-FAB9-402E-B840-36DB4C19B3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5111422" y="3993832"/>
            <a:ext cx="150089" cy="273213"/>
          </a:xfrm>
          <a:prstGeom prst="rect">
            <a:avLst/>
          </a:prstGeom>
        </p:spPr>
      </p:pic>
      <p:pic>
        <p:nvPicPr>
          <p:cNvPr id="270" name="Рисунок 269">
            <a:extLst>
              <a:ext uri="{FF2B5EF4-FFF2-40B4-BE49-F238E27FC236}">
                <a16:creationId xmlns:a16="http://schemas.microsoft.com/office/drawing/2014/main" xmlns="" id="{D93520CA-E3B1-458B-A839-172D17D585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5347994" y="4039070"/>
            <a:ext cx="150089" cy="273213"/>
          </a:xfrm>
          <a:prstGeom prst="rect">
            <a:avLst/>
          </a:prstGeom>
        </p:spPr>
      </p:pic>
      <p:pic>
        <p:nvPicPr>
          <p:cNvPr id="271" name="Рисунок 270">
            <a:extLst>
              <a:ext uri="{FF2B5EF4-FFF2-40B4-BE49-F238E27FC236}">
                <a16:creationId xmlns:a16="http://schemas.microsoft.com/office/drawing/2014/main" xmlns="" id="{B829A6C7-0731-4F41-9613-2C8A02DE0E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4951907" y="4608884"/>
            <a:ext cx="150089" cy="273213"/>
          </a:xfrm>
          <a:prstGeom prst="rect">
            <a:avLst/>
          </a:prstGeom>
        </p:spPr>
      </p:pic>
      <p:pic>
        <p:nvPicPr>
          <p:cNvPr id="272" name="Рисунок 271">
            <a:extLst>
              <a:ext uri="{FF2B5EF4-FFF2-40B4-BE49-F238E27FC236}">
                <a16:creationId xmlns:a16="http://schemas.microsoft.com/office/drawing/2014/main" xmlns="" id="{2296842E-4610-4010-95BC-B3BB233763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4646904" y="4862067"/>
            <a:ext cx="150089" cy="273213"/>
          </a:xfrm>
          <a:prstGeom prst="rect">
            <a:avLst/>
          </a:prstGeom>
        </p:spPr>
      </p:pic>
      <p:pic>
        <p:nvPicPr>
          <p:cNvPr id="273" name="Рисунок 272">
            <a:extLst>
              <a:ext uri="{FF2B5EF4-FFF2-40B4-BE49-F238E27FC236}">
                <a16:creationId xmlns:a16="http://schemas.microsoft.com/office/drawing/2014/main" xmlns="" id="{13669B5A-2E25-41B6-BC7C-6D77EBD4E0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5733055" y="4167405"/>
            <a:ext cx="150089" cy="273213"/>
          </a:xfrm>
          <a:prstGeom prst="rect">
            <a:avLst/>
          </a:prstGeom>
        </p:spPr>
      </p:pic>
      <p:pic>
        <p:nvPicPr>
          <p:cNvPr id="274" name="Рисунок 273">
            <a:extLst>
              <a:ext uri="{FF2B5EF4-FFF2-40B4-BE49-F238E27FC236}">
                <a16:creationId xmlns:a16="http://schemas.microsoft.com/office/drawing/2014/main" xmlns="" id="{B599032D-C333-4A03-8D9E-BDA741B3A7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6135683" y="4464946"/>
            <a:ext cx="150089" cy="273213"/>
          </a:xfrm>
          <a:prstGeom prst="rect">
            <a:avLst/>
          </a:prstGeom>
        </p:spPr>
      </p:pic>
      <p:pic>
        <p:nvPicPr>
          <p:cNvPr id="275" name="Рисунок 274">
            <a:extLst>
              <a:ext uri="{FF2B5EF4-FFF2-40B4-BE49-F238E27FC236}">
                <a16:creationId xmlns:a16="http://schemas.microsoft.com/office/drawing/2014/main" xmlns="" id="{7E9D8A04-D56C-4091-AC12-A3C08718F5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5837869" y="4988600"/>
            <a:ext cx="150089" cy="273213"/>
          </a:xfrm>
          <a:prstGeom prst="rect">
            <a:avLst/>
          </a:prstGeom>
        </p:spPr>
      </p:pic>
      <p:pic>
        <p:nvPicPr>
          <p:cNvPr id="276" name="Рисунок 275">
            <a:extLst>
              <a:ext uri="{FF2B5EF4-FFF2-40B4-BE49-F238E27FC236}">
                <a16:creationId xmlns:a16="http://schemas.microsoft.com/office/drawing/2014/main" xmlns="" id="{CFDCB8EE-EC33-428B-88F7-9880AFECAA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5563953" y="3800191"/>
            <a:ext cx="150089" cy="273213"/>
          </a:xfrm>
          <a:prstGeom prst="rect">
            <a:avLst/>
          </a:prstGeom>
        </p:spPr>
      </p:pic>
      <p:pic>
        <p:nvPicPr>
          <p:cNvPr id="277" name="Рисунок 276">
            <a:extLst>
              <a:ext uri="{FF2B5EF4-FFF2-40B4-BE49-F238E27FC236}">
                <a16:creationId xmlns:a16="http://schemas.microsoft.com/office/drawing/2014/main" xmlns="" id="{ABC55B6E-5396-40A0-9AE3-6112515889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6135683" y="4091990"/>
            <a:ext cx="150089" cy="273213"/>
          </a:xfrm>
          <a:prstGeom prst="rect">
            <a:avLst/>
          </a:prstGeom>
        </p:spPr>
      </p:pic>
      <p:pic>
        <p:nvPicPr>
          <p:cNvPr id="278" name="Рисунок 277">
            <a:extLst>
              <a:ext uri="{FF2B5EF4-FFF2-40B4-BE49-F238E27FC236}">
                <a16:creationId xmlns:a16="http://schemas.microsoft.com/office/drawing/2014/main" xmlns="" id="{47C56656-6F28-49A7-B64F-E3AD1FE062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6223440" y="3701579"/>
            <a:ext cx="150089" cy="273213"/>
          </a:xfrm>
          <a:prstGeom prst="rect">
            <a:avLst/>
          </a:prstGeom>
        </p:spPr>
      </p:pic>
      <p:pic>
        <p:nvPicPr>
          <p:cNvPr id="279" name="Рисунок 278">
            <a:extLst>
              <a:ext uri="{FF2B5EF4-FFF2-40B4-BE49-F238E27FC236}">
                <a16:creationId xmlns:a16="http://schemas.microsoft.com/office/drawing/2014/main" xmlns="" id="{5B0A8F17-BFD3-45AD-A17C-8BAC3A0CF4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6162793" y="2918136"/>
            <a:ext cx="150089" cy="273213"/>
          </a:xfrm>
          <a:prstGeom prst="rect">
            <a:avLst/>
          </a:prstGeom>
        </p:spPr>
      </p:pic>
      <p:pic>
        <p:nvPicPr>
          <p:cNvPr id="280" name="Рисунок 279">
            <a:extLst>
              <a:ext uri="{FF2B5EF4-FFF2-40B4-BE49-F238E27FC236}">
                <a16:creationId xmlns:a16="http://schemas.microsoft.com/office/drawing/2014/main" xmlns="" id="{3A5BCAB3-FE67-4BA5-AB03-9F5EB06BDF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6165722" y="2618294"/>
            <a:ext cx="150089" cy="273213"/>
          </a:xfrm>
          <a:prstGeom prst="rect">
            <a:avLst/>
          </a:prstGeom>
        </p:spPr>
      </p:pic>
      <p:pic>
        <p:nvPicPr>
          <p:cNvPr id="281" name="Рисунок 280">
            <a:extLst>
              <a:ext uri="{FF2B5EF4-FFF2-40B4-BE49-F238E27FC236}">
                <a16:creationId xmlns:a16="http://schemas.microsoft.com/office/drawing/2014/main" xmlns="" id="{9E645AC4-EBBF-431D-AE82-8328DF99EF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5698807" y="2062872"/>
            <a:ext cx="150089" cy="273213"/>
          </a:xfrm>
          <a:prstGeom prst="rect">
            <a:avLst/>
          </a:prstGeom>
        </p:spPr>
      </p:pic>
      <p:pic>
        <p:nvPicPr>
          <p:cNvPr id="282" name="Рисунок 281">
            <a:extLst>
              <a:ext uri="{FF2B5EF4-FFF2-40B4-BE49-F238E27FC236}">
                <a16:creationId xmlns:a16="http://schemas.microsoft.com/office/drawing/2014/main" xmlns="" id="{448F2846-66AA-4E33-9BD6-0185CD48F8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5529993" y="1916907"/>
            <a:ext cx="150089" cy="273213"/>
          </a:xfrm>
          <a:prstGeom prst="rect">
            <a:avLst/>
          </a:prstGeom>
        </p:spPr>
      </p:pic>
      <p:pic>
        <p:nvPicPr>
          <p:cNvPr id="283" name="Рисунок 282">
            <a:extLst>
              <a:ext uri="{FF2B5EF4-FFF2-40B4-BE49-F238E27FC236}">
                <a16:creationId xmlns:a16="http://schemas.microsoft.com/office/drawing/2014/main" xmlns="" id="{8667E47F-B1CD-4C33-949B-1DDC43201F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5630086" y="1571272"/>
            <a:ext cx="150089" cy="273213"/>
          </a:xfrm>
          <a:prstGeom prst="rect">
            <a:avLst/>
          </a:prstGeom>
        </p:spPr>
      </p:pic>
      <p:pic>
        <p:nvPicPr>
          <p:cNvPr id="284" name="Рисунок 283">
            <a:extLst>
              <a:ext uri="{FF2B5EF4-FFF2-40B4-BE49-F238E27FC236}">
                <a16:creationId xmlns:a16="http://schemas.microsoft.com/office/drawing/2014/main" xmlns="" id="{FC1FE547-6D6C-4718-B126-5195F51F5B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5325081" y="1604691"/>
            <a:ext cx="150089" cy="273213"/>
          </a:xfrm>
          <a:prstGeom prst="rect">
            <a:avLst/>
          </a:prstGeom>
        </p:spPr>
      </p:pic>
      <p:pic>
        <p:nvPicPr>
          <p:cNvPr id="285" name="Рисунок 284">
            <a:extLst>
              <a:ext uri="{FF2B5EF4-FFF2-40B4-BE49-F238E27FC236}">
                <a16:creationId xmlns:a16="http://schemas.microsoft.com/office/drawing/2014/main" xmlns="" id="{E4530F87-883D-40C4-99DA-977CE902AB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6613756" y="2433203"/>
            <a:ext cx="150089" cy="273213"/>
          </a:xfrm>
          <a:prstGeom prst="rect">
            <a:avLst/>
          </a:prstGeom>
        </p:spPr>
      </p:pic>
      <p:pic>
        <p:nvPicPr>
          <p:cNvPr id="286" name="Рисунок 285">
            <a:extLst>
              <a:ext uri="{FF2B5EF4-FFF2-40B4-BE49-F238E27FC236}">
                <a16:creationId xmlns:a16="http://schemas.microsoft.com/office/drawing/2014/main" xmlns="" id="{E40EA81F-2951-4D9C-A00D-A3CD79DAFF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6521194" y="2049492"/>
            <a:ext cx="150089" cy="273213"/>
          </a:xfrm>
          <a:prstGeom prst="rect">
            <a:avLst/>
          </a:prstGeom>
        </p:spPr>
      </p:pic>
      <p:pic>
        <p:nvPicPr>
          <p:cNvPr id="287" name="Рисунок 286">
            <a:extLst>
              <a:ext uri="{FF2B5EF4-FFF2-40B4-BE49-F238E27FC236}">
                <a16:creationId xmlns:a16="http://schemas.microsoft.com/office/drawing/2014/main" xmlns="" id="{B3C89356-E925-4C65-B4FB-B04E853AE9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6339302" y="1769582"/>
            <a:ext cx="150089" cy="273213"/>
          </a:xfrm>
          <a:prstGeom prst="rect">
            <a:avLst/>
          </a:prstGeom>
        </p:spPr>
      </p:pic>
      <p:pic>
        <p:nvPicPr>
          <p:cNvPr id="288" name="Рисунок 287">
            <a:extLst>
              <a:ext uri="{FF2B5EF4-FFF2-40B4-BE49-F238E27FC236}">
                <a16:creationId xmlns:a16="http://schemas.microsoft.com/office/drawing/2014/main" xmlns="" id="{BEE00480-E7CD-4AF7-AE5F-12C767BB7E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6528310" y="1643692"/>
            <a:ext cx="150089" cy="273213"/>
          </a:xfrm>
          <a:prstGeom prst="rect">
            <a:avLst/>
          </a:prstGeom>
        </p:spPr>
      </p:pic>
      <p:pic>
        <p:nvPicPr>
          <p:cNvPr id="289" name="Рисунок 288">
            <a:extLst>
              <a:ext uri="{FF2B5EF4-FFF2-40B4-BE49-F238E27FC236}">
                <a16:creationId xmlns:a16="http://schemas.microsoft.com/office/drawing/2014/main" xmlns="" id="{30180DEB-EA6E-4017-BD85-BD1ABFFE8A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6172030" y="1874046"/>
            <a:ext cx="150089" cy="273213"/>
          </a:xfrm>
          <a:prstGeom prst="rect">
            <a:avLst/>
          </a:prstGeom>
        </p:spPr>
      </p:pic>
      <p:pic>
        <p:nvPicPr>
          <p:cNvPr id="290" name="Рисунок 289">
            <a:extLst>
              <a:ext uri="{FF2B5EF4-FFF2-40B4-BE49-F238E27FC236}">
                <a16:creationId xmlns:a16="http://schemas.microsoft.com/office/drawing/2014/main" xmlns="" id="{A905A145-D09D-4429-B0A8-43AE06F912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5993323" y="1040844"/>
            <a:ext cx="150089" cy="273213"/>
          </a:xfrm>
          <a:prstGeom prst="rect">
            <a:avLst/>
          </a:prstGeom>
        </p:spPr>
      </p:pic>
      <p:pic>
        <p:nvPicPr>
          <p:cNvPr id="291" name="Рисунок 290">
            <a:extLst>
              <a:ext uri="{FF2B5EF4-FFF2-40B4-BE49-F238E27FC236}">
                <a16:creationId xmlns:a16="http://schemas.microsoft.com/office/drawing/2014/main" xmlns="" id="{6E506E0A-2524-44F1-BDD6-E86396683B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5749916" y="954754"/>
            <a:ext cx="150089" cy="273213"/>
          </a:xfrm>
          <a:prstGeom prst="rect">
            <a:avLst/>
          </a:prstGeom>
        </p:spPr>
      </p:pic>
      <p:pic>
        <p:nvPicPr>
          <p:cNvPr id="292" name="Рисунок 291">
            <a:extLst>
              <a:ext uri="{FF2B5EF4-FFF2-40B4-BE49-F238E27FC236}">
                <a16:creationId xmlns:a16="http://schemas.microsoft.com/office/drawing/2014/main" xmlns="" id="{17A3287B-B57A-4FE9-8350-4DD0FD17B9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6196954" y="557409"/>
            <a:ext cx="150089" cy="273213"/>
          </a:xfrm>
          <a:prstGeom prst="rect">
            <a:avLst/>
          </a:prstGeom>
        </p:spPr>
      </p:pic>
      <p:pic>
        <p:nvPicPr>
          <p:cNvPr id="293" name="Рисунок 292">
            <a:extLst>
              <a:ext uri="{FF2B5EF4-FFF2-40B4-BE49-F238E27FC236}">
                <a16:creationId xmlns:a16="http://schemas.microsoft.com/office/drawing/2014/main" xmlns="" id="{9EEE8112-ADA8-41E0-A40F-04F2B8418F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6440836" y="630560"/>
            <a:ext cx="150089" cy="273213"/>
          </a:xfrm>
          <a:prstGeom prst="rect">
            <a:avLst/>
          </a:prstGeom>
        </p:spPr>
      </p:pic>
      <p:pic>
        <p:nvPicPr>
          <p:cNvPr id="294" name="Рисунок 293">
            <a:extLst>
              <a:ext uri="{FF2B5EF4-FFF2-40B4-BE49-F238E27FC236}">
                <a16:creationId xmlns:a16="http://schemas.microsoft.com/office/drawing/2014/main" xmlns="" id="{8E65A9D5-A817-4EEA-9B19-1C5FFF935F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6533841" y="949252"/>
            <a:ext cx="150089" cy="273213"/>
          </a:xfrm>
          <a:prstGeom prst="rect">
            <a:avLst/>
          </a:prstGeom>
        </p:spPr>
      </p:pic>
      <p:pic>
        <p:nvPicPr>
          <p:cNvPr id="295" name="Рисунок 294">
            <a:extLst>
              <a:ext uri="{FF2B5EF4-FFF2-40B4-BE49-F238E27FC236}">
                <a16:creationId xmlns:a16="http://schemas.microsoft.com/office/drawing/2014/main" xmlns="" id="{871A0115-39B9-482B-8B4D-8E29B06EC7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6743486" y="1209776"/>
            <a:ext cx="150089" cy="273213"/>
          </a:xfrm>
          <a:prstGeom prst="rect">
            <a:avLst/>
          </a:prstGeom>
        </p:spPr>
      </p:pic>
      <p:pic>
        <p:nvPicPr>
          <p:cNvPr id="296" name="Рисунок 295">
            <a:extLst>
              <a:ext uri="{FF2B5EF4-FFF2-40B4-BE49-F238E27FC236}">
                <a16:creationId xmlns:a16="http://schemas.microsoft.com/office/drawing/2014/main" xmlns="" id="{617EA08E-F5CE-4108-A08E-BC09EE0B10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7164103" y="999190"/>
            <a:ext cx="150089" cy="273213"/>
          </a:xfrm>
          <a:prstGeom prst="rect">
            <a:avLst/>
          </a:prstGeom>
        </p:spPr>
      </p:pic>
      <p:pic>
        <p:nvPicPr>
          <p:cNvPr id="297" name="Рисунок 296">
            <a:extLst>
              <a:ext uri="{FF2B5EF4-FFF2-40B4-BE49-F238E27FC236}">
                <a16:creationId xmlns:a16="http://schemas.microsoft.com/office/drawing/2014/main" xmlns="" id="{743280B7-721F-4582-85AF-C3260B7B64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7589597" y="1058245"/>
            <a:ext cx="150089" cy="273213"/>
          </a:xfrm>
          <a:prstGeom prst="rect">
            <a:avLst/>
          </a:prstGeom>
        </p:spPr>
      </p:pic>
      <p:pic>
        <p:nvPicPr>
          <p:cNvPr id="298" name="Рисунок 297">
            <a:extLst>
              <a:ext uri="{FF2B5EF4-FFF2-40B4-BE49-F238E27FC236}">
                <a16:creationId xmlns:a16="http://schemas.microsoft.com/office/drawing/2014/main" xmlns="" id="{25C1BB30-6EF5-4D22-81A8-8756731782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7839174" y="1511052"/>
            <a:ext cx="150089" cy="273213"/>
          </a:xfrm>
          <a:prstGeom prst="rect">
            <a:avLst/>
          </a:prstGeom>
        </p:spPr>
      </p:pic>
      <p:pic>
        <p:nvPicPr>
          <p:cNvPr id="299" name="Рисунок 298">
            <a:extLst>
              <a:ext uri="{FF2B5EF4-FFF2-40B4-BE49-F238E27FC236}">
                <a16:creationId xmlns:a16="http://schemas.microsoft.com/office/drawing/2014/main" xmlns="" id="{6AC00F65-40A5-4B66-83C9-3F2D8A613B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7507454" y="1760104"/>
            <a:ext cx="150089" cy="273213"/>
          </a:xfrm>
          <a:prstGeom prst="rect">
            <a:avLst/>
          </a:prstGeom>
        </p:spPr>
      </p:pic>
      <p:pic>
        <p:nvPicPr>
          <p:cNvPr id="300" name="Рисунок 299">
            <a:extLst>
              <a:ext uri="{FF2B5EF4-FFF2-40B4-BE49-F238E27FC236}">
                <a16:creationId xmlns:a16="http://schemas.microsoft.com/office/drawing/2014/main" xmlns="" id="{A3F72490-4029-44E0-BD8F-D37EBC5094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7029372" y="1769579"/>
            <a:ext cx="150089" cy="273213"/>
          </a:xfrm>
          <a:prstGeom prst="rect">
            <a:avLst/>
          </a:prstGeom>
        </p:spPr>
      </p:pic>
      <p:pic>
        <p:nvPicPr>
          <p:cNvPr id="301" name="Рисунок 300">
            <a:extLst>
              <a:ext uri="{FF2B5EF4-FFF2-40B4-BE49-F238E27FC236}">
                <a16:creationId xmlns:a16="http://schemas.microsoft.com/office/drawing/2014/main" xmlns="" id="{75EB044B-36A8-4A5D-B491-4786E6A49A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6638081" y="2850210"/>
            <a:ext cx="150089" cy="273213"/>
          </a:xfrm>
          <a:prstGeom prst="rect">
            <a:avLst/>
          </a:prstGeom>
        </p:spPr>
      </p:pic>
      <p:pic>
        <p:nvPicPr>
          <p:cNvPr id="302" name="Рисунок 301">
            <a:extLst>
              <a:ext uri="{FF2B5EF4-FFF2-40B4-BE49-F238E27FC236}">
                <a16:creationId xmlns:a16="http://schemas.microsoft.com/office/drawing/2014/main" xmlns="" id="{8AA43CE2-9F0E-4A76-9DE2-6A60EC3D6D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7029404" y="2918136"/>
            <a:ext cx="150089" cy="273213"/>
          </a:xfrm>
          <a:prstGeom prst="rect">
            <a:avLst/>
          </a:prstGeom>
        </p:spPr>
      </p:pic>
      <p:pic>
        <p:nvPicPr>
          <p:cNvPr id="303" name="Рисунок 302">
            <a:extLst>
              <a:ext uri="{FF2B5EF4-FFF2-40B4-BE49-F238E27FC236}">
                <a16:creationId xmlns:a16="http://schemas.microsoft.com/office/drawing/2014/main" xmlns="" id="{D53709C9-3A82-4A15-8F3E-B9C3E3CAB2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7596757" y="2953801"/>
            <a:ext cx="150089" cy="273213"/>
          </a:xfrm>
          <a:prstGeom prst="rect">
            <a:avLst/>
          </a:prstGeom>
        </p:spPr>
      </p:pic>
      <p:pic>
        <p:nvPicPr>
          <p:cNvPr id="304" name="Рисунок 303">
            <a:extLst>
              <a:ext uri="{FF2B5EF4-FFF2-40B4-BE49-F238E27FC236}">
                <a16:creationId xmlns:a16="http://schemas.microsoft.com/office/drawing/2014/main" xmlns="" id="{56ADF095-1B1E-46B9-8579-7195E75D1D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7434114" y="2646875"/>
            <a:ext cx="150089" cy="273213"/>
          </a:xfrm>
          <a:prstGeom prst="rect">
            <a:avLst/>
          </a:prstGeom>
        </p:spPr>
      </p:pic>
      <p:pic>
        <p:nvPicPr>
          <p:cNvPr id="305" name="Рисунок 304">
            <a:extLst>
              <a:ext uri="{FF2B5EF4-FFF2-40B4-BE49-F238E27FC236}">
                <a16:creationId xmlns:a16="http://schemas.microsoft.com/office/drawing/2014/main" xmlns="" id="{D0328357-75F1-4787-BF50-77989B83C4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7020497" y="2539972"/>
            <a:ext cx="150089" cy="273213"/>
          </a:xfrm>
          <a:prstGeom prst="rect">
            <a:avLst/>
          </a:prstGeom>
        </p:spPr>
      </p:pic>
      <p:pic>
        <p:nvPicPr>
          <p:cNvPr id="306" name="Рисунок 305">
            <a:extLst>
              <a:ext uri="{FF2B5EF4-FFF2-40B4-BE49-F238E27FC236}">
                <a16:creationId xmlns:a16="http://schemas.microsoft.com/office/drawing/2014/main" xmlns="" id="{B250EEDC-DA71-4C63-AC5E-969AB0DC8D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7367342" y="2196022"/>
            <a:ext cx="150089" cy="273213"/>
          </a:xfrm>
          <a:prstGeom prst="rect">
            <a:avLst/>
          </a:prstGeom>
        </p:spPr>
      </p:pic>
      <p:pic>
        <p:nvPicPr>
          <p:cNvPr id="307" name="Рисунок 306">
            <a:extLst>
              <a:ext uri="{FF2B5EF4-FFF2-40B4-BE49-F238E27FC236}">
                <a16:creationId xmlns:a16="http://schemas.microsoft.com/office/drawing/2014/main" xmlns="" id="{4EB931E4-7C4F-4948-B072-A718383E27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6664864" y="3221263"/>
            <a:ext cx="150089" cy="273213"/>
          </a:xfrm>
          <a:prstGeom prst="rect">
            <a:avLst/>
          </a:prstGeom>
        </p:spPr>
      </p:pic>
      <p:pic>
        <p:nvPicPr>
          <p:cNvPr id="308" name="Рисунок 307">
            <a:extLst>
              <a:ext uri="{FF2B5EF4-FFF2-40B4-BE49-F238E27FC236}">
                <a16:creationId xmlns:a16="http://schemas.microsoft.com/office/drawing/2014/main" xmlns="" id="{9F1BDCB0-EAAE-4227-9548-CAFF0BFE0A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6886474" y="3214030"/>
            <a:ext cx="150089" cy="273213"/>
          </a:xfrm>
          <a:prstGeom prst="rect">
            <a:avLst/>
          </a:prstGeom>
        </p:spPr>
      </p:pic>
      <p:pic>
        <p:nvPicPr>
          <p:cNvPr id="309" name="Рисунок 308">
            <a:extLst>
              <a:ext uri="{FF2B5EF4-FFF2-40B4-BE49-F238E27FC236}">
                <a16:creationId xmlns:a16="http://schemas.microsoft.com/office/drawing/2014/main" xmlns="" id="{B14E3714-440F-4399-AA63-5DF3BDF1B9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7061721" y="3292863"/>
            <a:ext cx="150089" cy="273213"/>
          </a:xfrm>
          <a:prstGeom prst="rect">
            <a:avLst/>
          </a:prstGeom>
        </p:spPr>
      </p:pic>
      <p:pic>
        <p:nvPicPr>
          <p:cNvPr id="310" name="Рисунок 309">
            <a:extLst>
              <a:ext uri="{FF2B5EF4-FFF2-40B4-BE49-F238E27FC236}">
                <a16:creationId xmlns:a16="http://schemas.microsoft.com/office/drawing/2014/main" xmlns="" id="{6AE6869A-B58E-4052-A5D1-FEB3CF96F1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7095541" y="3579642"/>
            <a:ext cx="150089" cy="273213"/>
          </a:xfrm>
          <a:prstGeom prst="rect">
            <a:avLst/>
          </a:prstGeom>
        </p:spPr>
      </p:pic>
      <p:pic>
        <p:nvPicPr>
          <p:cNvPr id="311" name="Рисунок 310">
            <a:extLst>
              <a:ext uri="{FF2B5EF4-FFF2-40B4-BE49-F238E27FC236}">
                <a16:creationId xmlns:a16="http://schemas.microsoft.com/office/drawing/2014/main" xmlns="" id="{47BC96A0-3F8A-405D-B22D-0EFD43EBDD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6832386" y="3733224"/>
            <a:ext cx="150089" cy="273213"/>
          </a:xfrm>
          <a:prstGeom prst="rect">
            <a:avLst/>
          </a:prstGeom>
        </p:spPr>
      </p:pic>
      <p:pic>
        <p:nvPicPr>
          <p:cNvPr id="312" name="Рисунок 311">
            <a:extLst>
              <a:ext uri="{FF2B5EF4-FFF2-40B4-BE49-F238E27FC236}">
                <a16:creationId xmlns:a16="http://schemas.microsoft.com/office/drawing/2014/main" xmlns="" id="{7FAB4F8C-C532-40A9-9D03-F2ECEF6B22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6646846" y="4292628"/>
            <a:ext cx="150089" cy="273213"/>
          </a:xfrm>
          <a:prstGeom prst="rect">
            <a:avLst/>
          </a:prstGeom>
        </p:spPr>
      </p:pic>
      <p:pic>
        <p:nvPicPr>
          <p:cNvPr id="313" name="Рисунок 312">
            <a:extLst>
              <a:ext uri="{FF2B5EF4-FFF2-40B4-BE49-F238E27FC236}">
                <a16:creationId xmlns:a16="http://schemas.microsoft.com/office/drawing/2014/main" xmlns="" id="{7AECF13D-A79A-4D2E-9F02-AED24D3A13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7179557" y="4105562"/>
            <a:ext cx="150089" cy="273213"/>
          </a:xfrm>
          <a:prstGeom prst="rect">
            <a:avLst/>
          </a:prstGeom>
        </p:spPr>
      </p:pic>
      <p:pic>
        <p:nvPicPr>
          <p:cNvPr id="314" name="Рисунок 313">
            <a:extLst>
              <a:ext uri="{FF2B5EF4-FFF2-40B4-BE49-F238E27FC236}">
                <a16:creationId xmlns:a16="http://schemas.microsoft.com/office/drawing/2014/main" xmlns="" id="{51388530-4444-4E6D-8C18-D7A94DA838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7206150" y="4565842"/>
            <a:ext cx="150089" cy="273213"/>
          </a:xfrm>
          <a:prstGeom prst="rect">
            <a:avLst/>
          </a:prstGeom>
        </p:spPr>
      </p:pic>
      <p:pic>
        <p:nvPicPr>
          <p:cNvPr id="315" name="Рисунок 314">
            <a:extLst>
              <a:ext uri="{FF2B5EF4-FFF2-40B4-BE49-F238E27FC236}">
                <a16:creationId xmlns:a16="http://schemas.microsoft.com/office/drawing/2014/main" xmlns="" id="{3B2458DC-CFF6-43CA-8CB3-368B492E4B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6997226" y="4839057"/>
            <a:ext cx="150089" cy="273213"/>
          </a:xfrm>
          <a:prstGeom prst="rect">
            <a:avLst/>
          </a:prstGeom>
        </p:spPr>
      </p:pic>
      <p:pic>
        <p:nvPicPr>
          <p:cNvPr id="316" name="Рисунок 315">
            <a:extLst>
              <a:ext uri="{FF2B5EF4-FFF2-40B4-BE49-F238E27FC236}">
                <a16:creationId xmlns:a16="http://schemas.microsoft.com/office/drawing/2014/main" xmlns="" id="{A8A9C321-2FA5-439E-95AD-C122FA8260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6578532" y="4730163"/>
            <a:ext cx="150089" cy="273213"/>
          </a:xfrm>
          <a:prstGeom prst="rect">
            <a:avLst/>
          </a:prstGeom>
        </p:spPr>
      </p:pic>
      <p:pic>
        <p:nvPicPr>
          <p:cNvPr id="317" name="Рисунок 316">
            <a:extLst>
              <a:ext uri="{FF2B5EF4-FFF2-40B4-BE49-F238E27FC236}">
                <a16:creationId xmlns:a16="http://schemas.microsoft.com/office/drawing/2014/main" xmlns="" id="{2335040E-3B99-4C40-9FA3-3C0AA7A7C7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7689085" y="4762153"/>
            <a:ext cx="150089" cy="273213"/>
          </a:xfrm>
          <a:prstGeom prst="rect">
            <a:avLst/>
          </a:prstGeom>
        </p:spPr>
      </p:pic>
      <p:pic>
        <p:nvPicPr>
          <p:cNvPr id="318" name="Рисунок 317">
            <a:extLst>
              <a:ext uri="{FF2B5EF4-FFF2-40B4-BE49-F238E27FC236}">
                <a16:creationId xmlns:a16="http://schemas.microsoft.com/office/drawing/2014/main" xmlns="" id="{3B224ABA-3D51-4D7B-8AAD-F3A11B97ED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8067764" y="4507055"/>
            <a:ext cx="150089" cy="273213"/>
          </a:xfrm>
          <a:prstGeom prst="rect">
            <a:avLst/>
          </a:prstGeom>
        </p:spPr>
      </p:pic>
      <p:pic>
        <p:nvPicPr>
          <p:cNvPr id="319" name="Рисунок 318">
            <a:extLst>
              <a:ext uri="{FF2B5EF4-FFF2-40B4-BE49-F238E27FC236}">
                <a16:creationId xmlns:a16="http://schemas.microsoft.com/office/drawing/2014/main" xmlns="" id="{D8A7EBA8-0C80-49A3-87A2-F6C64ECA4D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8014305" y="4823521"/>
            <a:ext cx="150089" cy="273213"/>
          </a:xfrm>
          <a:prstGeom prst="rect">
            <a:avLst/>
          </a:prstGeom>
        </p:spPr>
      </p:pic>
      <p:pic>
        <p:nvPicPr>
          <p:cNvPr id="320" name="Рисунок 319">
            <a:extLst>
              <a:ext uri="{FF2B5EF4-FFF2-40B4-BE49-F238E27FC236}">
                <a16:creationId xmlns:a16="http://schemas.microsoft.com/office/drawing/2014/main" xmlns="" id="{28B98326-6BCC-49D0-A5E9-03669768ED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7849971" y="5175766"/>
            <a:ext cx="150089" cy="273213"/>
          </a:xfrm>
          <a:prstGeom prst="rect">
            <a:avLst/>
          </a:prstGeom>
        </p:spPr>
      </p:pic>
      <p:pic>
        <p:nvPicPr>
          <p:cNvPr id="321" name="Рисунок 320">
            <a:extLst>
              <a:ext uri="{FF2B5EF4-FFF2-40B4-BE49-F238E27FC236}">
                <a16:creationId xmlns:a16="http://schemas.microsoft.com/office/drawing/2014/main" xmlns="" id="{0701626D-5120-45D7-873B-51FA05A9DD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7456206" y="5304194"/>
            <a:ext cx="150089" cy="273213"/>
          </a:xfrm>
          <a:prstGeom prst="rect">
            <a:avLst/>
          </a:prstGeom>
        </p:spPr>
      </p:pic>
      <p:pic>
        <p:nvPicPr>
          <p:cNvPr id="322" name="Рисунок 321">
            <a:extLst>
              <a:ext uri="{FF2B5EF4-FFF2-40B4-BE49-F238E27FC236}">
                <a16:creationId xmlns:a16="http://schemas.microsoft.com/office/drawing/2014/main" xmlns="" id="{91814138-4E8B-4967-BC79-6F35BBA0A9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7526925" y="3494476"/>
            <a:ext cx="150089" cy="273213"/>
          </a:xfrm>
          <a:prstGeom prst="rect">
            <a:avLst/>
          </a:prstGeom>
        </p:spPr>
      </p:pic>
      <p:pic>
        <p:nvPicPr>
          <p:cNvPr id="323" name="Рисунок 322">
            <a:extLst>
              <a:ext uri="{FF2B5EF4-FFF2-40B4-BE49-F238E27FC236}">
                <a16:creationId xmlns:a16="http://schemas.microsoft.com/office/drawing/2014/main" xmlns="" id="{EF64850D-3E8C-48DB-B131-0770C095D1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8010890" y="3487879"/>
            <a:ext cx="150089" cy="273213"/>
          </a:xfrm>
          <a:prstGeom prst="rect">
            <a:avLst/>
          </a:prstGeom>
        </p:spPr>
      </p:pic>
      <p:pic>
        <p:nvPicPr>
          <p:cNvPr id="324" name="Рисунок 323">
            <a:extLst>
              <a:ext uri="{FF2B5EF4-FFF2-40B4-BE49-F238E27FC236}">
                <a16:creationId xmlns:a16="http://schemas.microsoft.com/office/drawing/2014/main" xmlns="" id="{E154C2AC-5810-4DE0-A47E-EE73D8D2D6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8018396" y="3988842"/>
            <a:ext cx="150089" cy="273213"/>
          </a:xfrm>
          <a:prstGeom prst="rect">
            <a:avLst/>
          </a:prstGeom>
        </p:spPr>
      </p:pic>
      <p:pic>
        <p:nvPicPr>
          <p:cNvPr id="325" name="Рисунок 324">
            <a:extLst>
              <a:ext uri="{FF2B5EF4-FFF2-40B4-BE49-F238E27FC236}">
                <a16:creationId xmlns:a16="http://schemas.microsoft.com/office/drawing/2014/main" xmlns="" id="{209E9C88-6EAF-4E0E-8D05-06AEA6EE5D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7777915" y="3861796"/>
            <a:ext cx="150089" cy="273213"/>
          </a:xfrm>
          <a:prstGeom prst="rect">
            <a:avLst/>
          </a:prstGeom>
        </p:spPr>
      </p:pic>
      <p:pic>
        <p:nvPicPr>
          <p:cNvPr id="326" name="Рисунок 325">
            <a:extLst>
              <a:ext uri="{FF2B5EF4-FFF2-40B4-BE49-F238E27FC236}">
                <a16:creationId xmlns:a16="http://schemas.microsoft.com/office/drawing/2014/main" xmlns="" id="{9AC02DE8-5E8C-4352-9ADC-47456E48F6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8153169" y="2466031"/>
            <a:ext cx="150089" cy="273213"/>
          </a:xfrm>
          <a:prstGeom prst="rect">
            <a:avLst/>
          </a:prstGeom>
        </p:spPr>
      </p:pic>
      <p:pic>
        <p:nvPicPr>
          <p:cNvPr id="327" name="Рисунок 326">
            <a:extLst>
              <a:ext uri="{FF2B5EF4-FFF2-40B4-BE49-F238E27FC236}">
                <a16:creationId xmlns:a16="http://schemas.microsoft.com/office/drawing/2014/main" xmlns="" id="{1E4ADCF5-4DC3-471C-9D1E-F8B89A3E9D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8575554" y="2056586"/>
            <a:ext cx="150089" cy="273213"/>
          </a:xfrm>
          <a:prstGeom prst="rect">
            <a:avLst/>
          </a:prstGeom>
        </p:spPr>
      </p:pic>
      <p:pic>
        <p:nvPicPr>
          <p:cNvPr id="328" name="Рисунок 327">
            <a:extLst>
              <a:ext uri="{FF2B5EF4-FFF2-40B4-BE49-F238E27FC236}">
                <a16:creationId xmlns:a16="http://schemas.microsoft.com/office/drawing/2014/main" xmlns="" id="{87A49C15-34C2-4C40-BAB4-C23BAA254E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8721205" y="1844150"/>
            <a:ext cx="150089" cy="273213"/>
          </a:xfrm>
          <a:prstGeom prst="rect">
            <a:avLst/>
          </a:prstGeom>
        </p:spPr>
      </p:pic>
      <p:pic>
        <p:nvPicPr>
          <p:cNvPr id="329" name="Рисунок 328">
            <a:extLst>
              <a:ext uri="{FF2B5EF4-FFF2-40B4-BE49-F238E27FC236}">
                <a16:creationId xmlns:a16="http://schemas.microsoft.com/office/drawing/2014/main" xmlns="" id="{8FA9FD0D-A6E7-4015-B135-72A1E2DFF9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8356423" y="2016169"/>
            <a:ext cx="150089" cy="273213"/>
          </a:xfrm>
          <a:prstGeom prst="rect">
            <a:avLst/>
          </a:prstGeom>
        </p:spPr>
      </p:pic>
      <p:pic>
        <p:nvPicPr>
          <p:cNvPr id="330" name="Рисунок 329">
            <a:extLst>
              <a:ext uri="{FF2B5EF4-FFF2-40B4-BE49-F238E27FC236}">
                <a16:creationId xmlns:a16="http://schemas.microsoft.com/office/drawing/2014/main" xmlns="" id="{8BE09640-46CE-4854-8BAA-D08310E31D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7734947" y="2062872"/>
            <a:ext cx="150089" cy="273213"/>
          </a:xfrm>
          <a:prstGeom prst="rect">
            <a:avLst/>
          </a:prstGeom>
        </p:spPr>
      </p:pic>
      <p:pic>
        <p:nvPicPr>
          <p:cNvPr id="331" name="Рисунок 330">
            <a:extLst>
              <a:ext uri="{FF2B5EF4-FFF2-40B4-BE49-F238E27FC236}">
                <a16:creationId xmlns:a16="http://schemas.microsoft.com/office/drawing/2014/main" xmlns="" id="{633688B2-F006-4D3B-89EB-8861FC4986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8404766" y="1209776"/>
            <a:ext cx="150089" cy="273213"/>
          </a:xfrm>
          <a:prstGeom prst="rect">
            <a:avLst/>
          </a:prstGeom>
        </p:spPr>
      </p:pic>
      <p:pic>
        <p:nvPicPr>
          <p:cNvPr id="332" name="Рисунок 331">
            <a:extLst>
              <a:ext uri="{FF2B5EF4-FFF2-40B4-BE49-F238E27FC236}">
                <a16:creationId xmlns:a16="http://schemas.microsoft.com/office/drawing/2014/main" xmlns="" id="{FCD38EA1-EB6E-4410-A4E1-5BF2BB82F5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8185880" y="1058242"/>
            <a:ext cx="150089" cy="273213"/>
          </a:xfrm>
          <a:prstGeom prst="rect">
            <a:avLst/>
          </a:prstGeom>
        </p:spPr>
      </p:pic>
      <p:pic>
        <p:nvPicPr>
          <p:cNvPr id="333" name="Рисунок 332">
            <a:extLst>
              <a:ext uri="{FF2B5EF4-FFF2-40B4-BE49-F238E27FC236}">
                <a16:creationId xmlns:a16="http://schemas.microsoft.com/office/drawing/2014/main" xmlns="" id="{37FBFF20-1D9A-47A2-8C16-687D634314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8286712" y="694016"/>
            <a:ext cx="150089" cy="273213"/>
          </a:xfrm>
          <a:prstGeom prst="rect">
            <a:avLst/>
          </a:prstGeom>
        </p:spPr>
      </p:pic>
      <p:pic>
        <p:nvPicPr>
          <p:cNvPr id="334" name="Рисунок 333">
            <a:extLst>
              <a:ext uri="{FF2B5EF4-FFF2-40B4-BE49-F238E27FC236}">
                <a16:creationId xmlns:a16="http://schemas.microsoft.com/office/drawing/2014/main" xmlns="" id="{2B5211A8-3A92-4887-BFB2-045430BE6C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8742215" y="480024"/>
            <a:ext cx="150089" cy="273213"/>
          </a:xfrm>
          <a:prstGeom prst="rect">
            <a:avLst/>
          </a:prstGeom>
        </p:spPr>
      </p:pic>
      <p:pic>
        <p:nvPicPr>
          <p:cNvPr id="335" name="Рисунок 334">
            <a:extLst>
              <a:ext uri="{FF2B5EF4-FFF2-40B4-BE49-F238E27FC236}">
                <a16:creationId xmlns:a16="http://schemas.microsoft.com/office/drawing/2014/main" xmlns="" id="{5D54ED9E-9E32-4AF3-9D98-2E4787ACA6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9217055" y="676040"/>
            <a:ext cx="150089" cy="273213"/>
          </a:xfrm>
          <a:prstGeom prst="rect">
            <a:avLst/>
          </a:prstGeom>
        </p:spPr>
      </p:pic>
      <p:pic>
        <p:nvPicPr>
          <p:cNvPr id="336" name="Рисунок 335">
            <a:extLst>
              <a:ext uri="{FF2B5EF4-FFF2-40B4-BE49-F238E27FC236}">
                <a16:creationId xmlns:a16="http://schemas.microsoft.com/office/drawing/2014/main" xmlns="" id="{D0AA7E22-5423-4A3D-A3C2-A2570701FD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8923210" y="1250203"/>
            <a:ext cx="150089" cy="273213"/>
          </a:xfrm>
          <a:prstGeom prst="rect">
            <a:avLst/>
          </a:prstGeom>
        </p:spPr>
      </p:pic>
      <p:pic>
        <p:nvPicPr>
          <p:cNvPr id="337" name="Рисунок 336">
            <a:extLst>
              <a:ext uri="{FF2B5EF4-FFF2-40B4-BE49-F238E27FC236}">
                <a16:creationId xmlns:a16="http://schemas.microsoft.com/office/drawing/2014/main" xmlns="" id="{69884352-1168-4249-89F7-CAB513B560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9173403" y="1326135"/>
            <a:ext cx="150089" cy="273213"/>
          </a:xfrm>
          <a:prstGeom prst="rect">
            <a:avLst/>
          </a:prstGeom>
        </p:spPr>
      </p:pic>
      <p:pic>
        <p:nvPicPr>
          <p:cNvPr id="338" name="Рисунок 337">
            <a:extLst>
              <a:ext uri="{FF2B5EF4-FFF2-40B4-BE49-F238E27FC236}">
                <a16:creationId xmlns:a16="http://schemas.microsoft.com/office/drawing/2014/main" xmlns="" id="{AAB3B8A3-22F3-4847-B6A3-6ED4E31D11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9939646" y="1175434"/>
            <a:ext cx="150089" cy="273213"/>
          </a:xfrm>
          <a:prstGeom prst="rect">
            <a:avLst/>
          </a:prstGeom>
        </p:spPr>
      </p:pic>
      <p:pic>
        <p:nvPicPr>
          <p:cNvPr id="339" name="Рисунок 338">
            <a:extLst>
              <a:ext uri="{FF2B5EF4-FFF2-40B4-BE49-F238E27FC236}">
                <a16:creationId xmlns:a16="http://schemas.microsoft.com/office/drawing/2014/main" xmlns="" id="{B8F293E6-FBDD-4162-B8D1-B90016B735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10230890" y="1025942"/>
            <a:ext cx="150089" cy="273213"/>
          </a:xfrm>
          <a:prstGeom prst="rect">
            <a:avLst/>
          </a:prstGeom>
        </p:spPr>
      </p:pic>
      <p:pic>
        <p:nvPicPr>
          <p:cNvPr id="340" name="Рисунок 339">
            <a:extLst>
              <a:ext uri="{FF2B5EF4-FFF2-40B4-BE49-F238E27FC236}">
                <a16:creationId xmlns:a16="http://schemas.microsoft.com/office/drawing/2014/main" xmlns="" id="{6D556335-723B-4156-A1A8-B5342F9E0E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10751498" y="1354038"/>
            <a:ext cx="150089" cy="273213"/>
          </a:xfrm>
          <a:prstGeom prst="rect">
            <a:avLst/>
          </a:prstGeom>
        </p:spPr>
      </p:pic>
      <p:pic>
        <p:nvPicPr>
          <p:cNvPr id="341" name="Рисунок 340">
            <a:extLst>
              <a:ext uri="{FF2B5EF4-FFF2-40B4-BE49-F238E27FC236}">
                <a16:creationId xmlns:a16="http://schemas.microsoft.com/office/drawing/2014/main" xmlns="" id="{AC6A52DB-1092-415A-8F39-BE04318F52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11015732" y="1532559"/>
            <a:ext cx="150089" cy="273213"/>
          </a:xfrm>
          <a:prstGeom prst="rect">
            <a:avLst/>
          </a:prstGeom>
        </p:spPr>
      </p:pic>
      <p:pic>
        <p:nvPicPr>
          <p:cNvPr id="342" name="Рисунок 341">
            <a:extLst>
              <a:ext uri="{FF2B5EF4-FFF2-40B4-BE49-F238E27FC236}">
                <a16:creationId xmlns:a16="http://schemas.microsoft.com/office/drawing/2014/main" xmlns="" id="{3B3B0A51-C9A5-4FA8-99CE-877A5C6E33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10541107" y="1510830"/>
            <a:ext cx="150089" cy="273213"/>
          </a:xfrm>
          <a:prstGeom prst="rect">
            <a:avLst/>
          </a:prstGeom>
        </p:spPr>
      </p:pic>
      <p:pic>
        <p:nvPicPr>
          <p:cNvPr id="343" name="Рисунок 342">
            <a:extLst>
              <a:ext uri="{FF2B5EF4-FFF2-40B4-BE49-F238E27FC236}">
                <a16:creationId xmlns:a16="http://schemas.microsoft.com/office/drawing/2014/main" xmlns="" id="{87F328BB-B583-4646-AC1C-70F5BEA2B8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10617890" y="2350128"/>
            <a:ext cx="150089" cy="273213"/>
          </a:xfrm>
          <a:prstGeom prst="rect">
            <a:avLst/>
          </a:prstGeom>
        </p:spPr>
      </p:pic>
      <p:pic>
        <p:nvPicPr>
          <p:cNvPr id="344" name="Рисунок 343">
            <a:extLst>
              <a:ext uri="{FF2B5EF4-FFF2-40B4-BE49-F238E27FC236}">
                <a16:creationId xmlns:a16="http://schemas.microsoft.com/office/drawing/2014/main" xmlns="" id="{8BFEF139-88E0-4615-83C1-5B6C8E9B6C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10406127" y="2638219"/>
            <a:ext cx="150089" cy="273213"/>
          </a:xfrm>
          <a:prstGeom prst="rect">
            <a:avLst/>
          </a:prstGeom>
        </p:spPr>
      </p:pic>
      <p:pic>
        <p:nvPicPr>
          <p:cNvPr id="345" name="Рисунок 344">
            <a:extLst>
              <a:ext uri="{FF2B5EF4-FFF2-40B4-BE49-F238E27FC236}">
                <a16:creationId xmlns:a16="http://schemas.microsoft.com/office/drawing/2014/main" xmlns="" id="{74EDA846-21C3-4B74-80EE-7AD752F29E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10185242" y="2273256"/>
            <a:ext cx="150089" cy="273213"/>
          </a:xfrm>
          <a:prstGeom prst="rect">
            <a:avLst/>
          </a:prstGeom>
        </p:spPr>
      </p:pic>
      <p:pic>
        <p:nvPicPr>
          <p:cNvPr id="346" name="Рисунок 345">
            <a:extLst>
              <a:ext uri="{FF2B5EF4-FFF2-40B4-BE49-F238E27FC236}">
                <a16:creationId xmlns:a16="http://schemas.microsoft.com/office/drawing/2014/main" xmlns="" id="{B50CC95C-6CD7-475C-8301-9D68E7AF59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9448652" y="1912886"/>
            <a:ext cx="150089" cy="273213"/>
          </a:xfrm>
          <a:prstGeom prst="rect">
            <a:avLst/>
          </a:prstGeom>
        </p:spPr>
      </p:pic>
      <p:pic>
        <p:nvPicPr>
          <p:cNvPr id="347" name="Рисунок 346">
            <a:extLst>
              <a:ext uri="{FF2B5EF4-FFF2-40B4-BE49-F238E27FC236}">
                <a16:creationId xmlns:a16="http://schemas.microsoft.com/office/drawing/2014/main" xmlns="" id="{E4C079DB-26BF-48D8-8351-DEAC065F58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9533539" y="1426561"/>
            <a:ext cx="150089" cy="273213"/>
          </a:xfrm>
          <a:prstGeom prst="rect">
            <a:avLst/>
          </a:prstGeom>
        </p:spPr>
      </p:pic>
      <p:pic>
        <p:nvPicPr>
          <p:cNvPr id="348" name="Рисунок 347">
            <a:extLst>
              <a:ext uri="{FF2B5EF4-FFF2-40B4-BE49-F238E27FC236}">
                <a16:creationId xmlns:a16="http://schemas.microsoft.com/office/drawing/2014/main" xmlns="" id="{81E48A04-AD85-4D56-9A32-96CA93E2FD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9480883" y="2858244"/>
            <a:ext cx="150089" cy="273213"/>
          </a:xfrm>
          <a:prstGeom prst="rect">
            <a:avLst/>
          </a:prstGeom>
        </p:spPr>
      </p:pic>
      <p:pic>
        <p:nvPicPr>
          <p:cNvPr id="349" name="Рисунок 348">
            <a:extLst>
              <a:ext uri="{FF2B5EF4-FFF2-40B4-BE49-F238E27FC236}">
                <a16:creationId xmlns:a16="http://schemas.microsoft.com/office/drawing/2014/main" xmlns="" id="{5277B9B1-A6F2-46AD-B38D-D4FD4B7A8A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8808181" y="2883044"/>
            <a:ext cx="150089" cy="273213"/>
          </a:xfrm>
          <a:prstGeom prst="rect">
            <a:avLst/>
          </a:prstGeom>
        </p:spPr>
      </p:pic>
      <p:pic>
        <p:nvPicPr>
          <p:cNvPr id="350" name="Рисунок 349">
            <a:extLst>
              <a:ext uri="{FF2B5EF4-FFF2-40B4-BE49-F238E27FC236}">
                <a16:creationId xmlns:a16="http://schemas.microsoft.com/office/drawing/2014/main" xmlns="" id="{97C1E714-B253-4D6B-8A93-05953CA91D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8428628" y="3158695"/>
            <a:ext cx="150089" cy="273213"/>
          </a:xfrm>
          <a:prstGeom prst="rect">
            <a:avLst/>
          </a:prstGeom>
        </p:spPr>
      </p:pic>
      <p:pic>
        <p:nvPicPr>
          <p:cNvPr id="351" name="Рисунок 350">
            <a:extLst>
              <a:ext uri="{FF2B5EF4-FFF2-40B4-BE49-F238E27FC236}">
                <a16:creationId xmlns:a16="http://schemas.microsoft.com/office/drawing/2014/main" xmlns="" id="{A0FBB5AC-6121-4347-803F-B93B01BFA2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9263378" y="3370594"/>
            <a:ext cx="150089" cy="273213"/>
          </a:xfrm>
          <a:prstGeom prst="rect">
            <a:avLst/>
          </a:prstGeom>
        </p:spPr>
      </p:pic>
      <p:pic>
        <p:nvPicPr>
          <p:cNvPr id="352" name="Рисунок 351">
            <a:extLst>
              <a:ext uri="{FF2B5EF4-FFF2-40B4-BE49-F238E27FC236}">
                <a16:creationId xmlns:a16="http://schemas.microsoft.com/office/drawing/2014/main" xmlns="" id="{2A5CBB63-E8A2-4B24-9755-F720E22B0E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9045714" y="3828205"/>
            <a:ext cx="150089" cy="273213"/>
          </a:xfrm>
          <a:prstGeom prst="rect">
            <a:avLst/>
          </a:prstGeom>
        </p:spPr>
      </p:pic>
      <p:pic>
        <p:nvPicPr>
          <p:cNvPr id="353" name="Рисунок 352">
            <a:extLst>
              <a:ext uri="{FF2B5EF4-FFF2-40B4-BE49-F238E27FC236}">
                <a16:creationId xmlns:a16="http://schemas.microsoft.com/office/drawing/2014/main" xmlns="" id="{F48A8533-3163-43FE-8452-B8958F0F97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8625000" y="4191734"/>
            <a:ext cx="150089" cy="273213"/>
          </a:xfrm>
          <a:prstGeom prst="rect">
            <a:avLst/>
          </a:prstGeom>
        </p:spPr>
      </p:pic>
      <p:pic>
        <p:nvPicPr>
          <p:cNvPr id="354" name="Рисунок 353">
            <a:extLst>
              <a:ext uri="{FF2B5EF4-FFF2-40B4-BE49-F238E27FC236}">
                <a16:creationId xmlns:a16="http://schemas.microsoft.com/office/drawing/2014/main" xmlns="" id="{902CA8D9-3704-4016-9022-58083563B4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8575555" y="4902552"/>
            <a:ext cx="150089" cy="273213"/>
          </a:xfrm>
          <a:prstGeom prst="rect">
            <a:avLst/>
          </a:prstGeom>
        </p:spPr>
      </p:pic>
      <p:pic>
        <p:nvPicPr>
          <p:cNvPr id="355" name="Рисунок 354">
            <a:extLst>
              <a:ext uri="{FF2B5EF4-FFF2-40B4-BE49-F238E27FC236}">
                <a16:creationId xmlns:a16="http://schemas.microsoft.com/office/drawing/2014/main" xmlns="" id="{995BFCC7-A172-4C10-8B82-756AE5CD8E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9167844" y="4898760"/>
            <a:ext cx="150089" cy="273213"/>
          </a:xfrm>
          <a:prstGeom prst="rect">
            <a:avLst/>
          </a:prstGeom>
        </p:spPr>
      </p:pic>
      <p:pic>
        <p:nvPicPr>
          <p:cNvPr id="356" name="Рисунок 355">
            <a:extLst>
              <a:ext uri="{FF2B5EF4-FFF2-40B4-BE49-F238E27FC236}">
                <a16:creationId xmlns:a16="http://schemas.microsoft.com/office/drawing/2014/main" xmlns="" id="{486C9013-992F-4E47-91D6-E47F883E27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8416788" y="5175766"/>
            <a:ext cx="150089" cy="273213"/>
          </a:xfrm>
          <a:prstGeom prst="rect">
            <a:avLst/>
          </a:prstGeom>
        </p:spPr>
      </p:pic>
      <p:pic>
        <p:nvPicPr>
          <p:cNvPr id="357" name="Рисунок 356">
            <a:extLst>
              <a:ext uri="{FF2B5EF4-FFF2-40B4-BE49-F238E27FC236}">
                <a16:creationId xmlns:a16="http://schemas.microsoft.com/office/drawing/2014/main" xmlns="" id="{B108BA03-FDC2-473B-951D-138D05ECFF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8581054" y="5416414"/>
            <a:ext cx="150089" cy="273213"/>
          </a:xfrm>
          <a:prstGeom prst="rect">
            <a:avLst/>
          </a:prstGeom>
        </p:spPr>
      </p:pic>
      <p:pic>
        <p:nvPicPr>
          <p:cNvPr id="358" name="Рисунок 357">
            <a:extLst>
              <a:ext uri="{FF2B5EF4-FFF2-40B4-BE49-F238E27FC236}">
                <a16:creationId xmlns:a16="http://schemas.microsoft.com/office/drawing/2014/main" xmlns="" id="{7A0ED247-17F0-4D19-8FE8-DFC04724A4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8658091" y="5837451"/>
            <a:ext cx="150089" cy="273213"/>
          </a:xfrm>
          <a:prstGeom prst="rect">
            <a:avLst/>
          </a:prstGeom>
        </p:spPr>
      </p:pic>
      <p:pic>
        <p:nvPicPr>
          <p:cNvPr id="359" name="Рисунок 358">
            <a:extLst>
              <a:ext uri="{FF2B5EF4-FFF2-40B4-BE49-F238E27FC236}">
                <a16:creationId xmlns:a16="http://schemas.microsoft.com/office/drawing/2014/main" xmlns="" id="{0B6F90F6-E28A-4212-99FD-00891B7F7D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9242886" y="5678935"/>
            <a:ext cx="150089" cy="273213"/>
          </a:xfrm>
          <a:prstGeom prst="rect">
            <a:avLst/>
          </a:prstGeom>
        </p:spPr>
      </p:pic>
      <p:pic>
        <p:nvPicPr>
          <p:cNvPr id="360" name="Рисунок 359">
            <a:extLst>
              <a:ext uri="{FF2B5EF4-FFF2-40B4-BE49-F238E27FC236}">
                <a16:creationId xmlns:a16="http://schemas.microsoft.com/office/drawing/2014/main" xmlns="" id="{D16E6394-3A29-4341-B889-E5A71C64A7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9059561" y="5992127"/>
            <a:ext cx="150089" cy="273213"/>
          </a:xfrm>
          <a:prstGeom prst="rect">
            <a:avLst/>
          </a:prstGeom>
        </p:spPr>
      </p:pic>
      <p:pic>
        <p:nvPicPr>
          <p:cNvPr id="361" name="Рисунок 360">
            <a:extLst>
              <a:ext uri="{FF2B5EF4-FFF2-40B4-BE49-F238E27FC236}">
                <a16:creationId xmlns:a16="http://schemas.microsoft.com/office/drawing/2014/main" xmlns="" id="{5AA9350D-FE79-4240-948E-66BFC6C363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9399871" y="6110665"/>
            <a:ext cx="150089" cy="273213"/>
          </a:xfrm>
          <a:prstGeom prst="rect">
            <a:avLst/>
          </a:prstGeom>
        </p:spPr>
      </p:pic>
      <p:pic>
        <p:nvPicPr>
          <p:cNvPr id="362" name="Рисунок 361">
            <a:extLst>
              <a:ext uri="{FF2B5EF4-FFF2-40B4-BE49-F238E27FC236}">
                <a16:creationId xmlns:a16="http://schemas.microsoft.com/office/drawing/2014/main" xmlns="" id="{8D66D4F7-038D-4AFC-B62E-FB9C5BD5F6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9267156" y="6671910"/>
            <a:ext cx="150089" cy="273213"/>
          </a:xfrm>
          <a:prstGeom prst="rect">
            <a:avLst/>
          </a:prstGeom>
        </p:spPr>
      </p:pic>
      <p:pic>
        <p:nvPicPr>
          <p:cNvPr id="363" name="Рисунок 362">
            <a:extLst>
              <a:ext uri="{FF2B5EF4-FFF2-40B4-BE49-F238E27FC236}">
                <a16:creationId xmlns:a16="http://schemas.microsoft.com/office/drawing/2014/main" xmlns="" id="{F077B18C-CBD9-48BE-A188-81D113772D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9120172" y="4464946"/>
            <a:ext cx="150089" cy="273213"/>
          </a:xfrm>
          <a:prstGeom prst="rect">
            <a:avLst/>
          </a:prstGeom>
        </p:spPr>
      </p:pic>
      <p:pic>
        <p:nvPicPr>
          <p:cNvPr id="364" name="Рисунок 363">
            <a:extLst>
              <a:ext uri="{FF2B5EF4-FFF2-40B4-BE49-F238E27FC236}">
                <a16:creationId xmlns:a16="http://schemas.microsoft.com/office/drawing/2014/main" xmlns="" id="{4CB352E1-EC3E-44B7-B1EB-8713B10903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9677745" y="4376044"/>
            <a:ext cx="150089" cy="273213"/>
          </a:xfrm>
          <a:prstGeom prst="rect">
            <a:avLst/>
          </a:prstGeom>
        </p:spPr>
      </p:pic>
      <p:pic>
        <p:nvPicPr>
          <p:cNvPr id="365" name="Рисунок 364">
            <a:extLst>
              <a:ext uri="{FF2B5EF4-FFF2-40B4-BE49-F238E27FC236}">
                <a16:creationId xmlns:a16="http://schemas.microsoft.com/office/drawing/2014/main" xmlns="" id="{2C92F840-C402-473B-99F9-068534EEB7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10196248" y="4439725"/>
            <a:ext cx="150089" cy="273213"/>
          </a:xfrm>
          <a:prstGeom prst="rect">
            <a:avLst/>
          </a:prstGeom>
        </p:spPr>
      </p:pic>
      <p:pic>
        <p:nvPicPr>
          <p:cNvPr id="366" name="Рисунок 365">
            <a:extLst>
              <a:ext uri="{FF2B5EF4-FFF2-40B4-BE49-F238E27FC236}">
                <a16:creationId xmlns:a16="http://schemas.microsoft.com/office/drawing/2014/main" xmlns="" id="{83D4D0D4-270E-4732-9C40-6F11A6F63F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9767543" y="3881464"/>
            <a:ext cx="150089" cy="273213"/>
          </a:xfrm>
          <a:prstGeom prst="rect">
            <a:avLst/>
          </a:prstGeom>
        </p:spPr>
      </p:pic>
      <p:pic>
        <p:nvPicPr>
          <p:cNvPr id="367" name="Рисунок 366">
            <a:extLst>
              <a:ext uri="{FF2B5EF4-FFF2-40B4-BE49-F238E27FC236}">
                <a16:creationId xmlns:a16="http://schemas.microsoft.com/office/drawing/2014/main" xmlns="" id="{64E98156-5E09-4C33-B4C3-A706A9BEA1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9864600" y="3463845"/>
            <a:ext cx="150089" cy="273213"/>
          </a:xfrm>
          <a:prstGeom prst="rect">
            <a:avLst/>
          </a:prstGeom>
        </p:spPr>
      </p:pic>
      <p:pic>
        <p:nvPicPr>
          <p:cNvPr id="368" name="Рисунок 367">
            <a:extLst>
              <a:ext uri="{FF2B5EF4-FFF2-40B4-BE49-F238E27FC236}">
                <a16:creationId xmlns:a16="http://schemas.microsoft.com/office/drawing/2014/main" xmlns="" id="{F2AC3535-10ED-407A-BFA6-1F365DA4EC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10728160" y="3752428"/>
            <a:ext cx="150089" cy="273213"/>
          </a:xfrm>
          <a:prstGeom prst="rect">
            <a:avLst/>
          </a:prstGeom>
        </p:spPr>
      </p:pic>
      <p:pic>
        <p:nvPicPr>
          <p:cNvPr id="369" name="Рисунок 368">
            <a:extLst>
              <a:ext uri="{FF2B5EF4-FFF2-40B4-BE49-F238E27FC236}">
                <a16:creationId xmlns:a16="http://schemas.microsoft.com/office/drawing/2014/main" xmlns="" id="{28CABA8C-CDD9-40B2-9800-DF7DB446F5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11602359" y="3421737"/>
            <a:ext cx="150089" cy="273213"/>
          </a:xfrm>
          <a:prstGeom prst="rect">
            <a:avLst/>
          </a:prstGeom>
        </p:spPr>
      </p:pic>
      <p:pic>
        <p:nvPicPr>
          <p:cNvPr id="370" name="Рисунок 369">
            <a:extLst>
              <a:ext uri="{FF2B5EF4-FFF2-40B4-BE49-F238E27FC236}">
                <a16:creationId xmlns:a16="http://schemas.microsoft.com/office/drawing/2014/main" xmlns="" id="{51A8BFAC-CE50-457C-A5C8-F0ED3928E2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11706219" y="3036958"/>
            <a:ext cx="150089" cy="273213"/>
          </a:xfrm>
          <a:prstGeom prst="rect">
            <a:avLst/>
          </a:prstGeom>
        </p:spPr>
      </p:pic>
      <p:pic>
        <p:nvPicPr>
          <p:cNvPr id="371" name="Рисунок 370">
            <a:extLst>
              <a:ext uri="{FF2B5EF4-FFF2-40B4-BE49-F238E27FC236}">
                <a16:creationId xmlns:a16="http://schemas.microsoft.com/office/drawing/2014/main" xmlns="" id="{BFE218CF-6280-4988-8549-F432532824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11138863" y="2940819"/>
            <a:ext cx="150089" cy="273213"/>
          </a:xfrm>
          <a:prstGeom prst="rect">
            <a:avLst/>
          </a:prstGeom>
        </p:spPr>
      </p:pic>
      <p:pic>
        <p:nvPicPr>
          <p:cNvPr id="372" name="Рисунок 371">
            <a:extLst>
              <a:ext uri="{FF2B5EF4-FFF2-40B4-BE49-F238E27FC236}">
                <a16:creationId xmlns:a16="http://schemas.microsoft.com/office/drawing/2014/main" xmlns="" id="{A15F451F-4CEF-4607-AC82-E0D289C504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10611020" y="3190632"/>
            <a:ext cx="150089" cy="273213"/>
          </a:xfrm>
          <a:prstGeom prst="rect">
            <a:avLst/>
          </a:prstGeom>
        </p:spPr>
      </p:pic>
      <p:pic>
        <p:nvPicPr>
          <p:cNvPr id="373" name="Рисунок 372">
            <a:extLst>
              <a:ext uri="{FF2B5EF4-FFF2-40B4-BE49-F238E27FC236}">
                <a16:creationId xmlns:a16="http://schemas.microsoft.com/office/drawing/2014/main" xmlns="" id="{B8E51637-DEA1-4ECD-A795-CAE54FC689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11193862" y="1980755"/>
            <a:ext cx="150089" cy="273213"/>
          </a:xfrm>
          <a:prstGeom prst="rect">
            <a:avLst/>
          </a:prstGeom>
        </p:spPr>
      </p:pic>
      <p:pic>
        <p:nvPicPr>
          <p:cNvPr id="374" name="Рисунок 373">
            <a:extLst>
              <a:ext uri="{FF2B5EF4-FFF2-40B4-BE49-F238E27FC236}">
                <a16:creationId xmlns:a16="http://schemas.microsoft.com/office/drawing/2014/main" xmlns="" id="{D263B31E-330E-4D0A-8285-3B237781BC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11623710" y="2596513"/>
            <a:ext cx="150089" cy="273213"/>
          </a:xfrm>
          <a:prstGeom prst="rect">
            <a:avLst/>
          </a:prstGeom>
        </p:spPr>
      </p:pic>
      <p:pic>
        <p:nvPicPr>
          <p:cNvPr id="375" name="Рисунок 374">
            <a:extLst>
              <a:ext uri="{FF2B5EF4-FFF2-40B4-BE49-F238E27FC236}">
                <a16:creationId xmlns:a16="http://schemas.microsoft.com/office/drawing/2014/main" xmlns="" id="{7E376D15-4A1B-4ECB-BCAC-1AC50DC305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12264013" y="2460576"/>
            <a:ext cx="150089" cy="273213"/>
          </a:xfrm>
          <a:prstGeom prst="rect">
            <a:avLst/>
          </a:prstGeom>
        </p:spPr>
      </p:pic>
      <p:pic>
        <p:nvPicPr>
          <p:cNvPr id="376" name="Рисунок 375">
            <a:extLst>
              <a:ext uri="{FF2B5EF4-FFF2-40B4-BE49-F238E27FC236}">
                <a16:creationId xmlns:a16="http://schemas.microsoft.com/office/drawing/2014/main" xmlns="" id="{C5D9D3D4-7A63-4F07-A4B0-EF044EECB3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506" y="1652830"/>
            <a:ext cx="445083" cy="309798"/>
          </a:xfrm>
          <a:prstGeom prst="rect">
            <a:avLst/>
          </a:prstGeom>
        </p:spPr>
      </p:pic>
      <p:pic>
        <p:nvPicPr>
          <p:cNvPr id="377" name="Рисунок 376">
            <a:extLst>
              <a:ext uri="{FF2B5EF4-FFF2-40B4-BE49-F238E27FC236}">
                <a16:creationId xmlns:a16="http://schemas.microsoft.com/office/drawing/2014/main" xmlns="" id="{698D22DA-DDB7-484B-AF79-CE3C600CC2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046" y="3318495"/>
            <a:ext cx="445083" cy="309798"/>
          </a:xfrm>
          <a:prstGeom prst="rect">
            <a:avLst/>
          </a:prstGeom>
        </p:spPr>
      </p:pic>
      <p:pic>
        <p:nvPicPr>
          <p:cNvPr id="378" name="Рисунок 377">
            <a:extLst>
              <a:ext uri="{FF2B5EF4-FFF2-40B4-BE49-F238E27FC236}">
                <a16:creationId xmlns:a16="http://schemas.microsoft.com/office/drawing/2014/main" xmlns="" id="{8B686661-F875-4DDF-A274-1AEF2A8179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596" y="2479758"/>
            <a:ext cx="445083" cy="309798"/>
          </a:xfrm>
          <a:prstGeom prst="rect">
            <a:avLst/>
          </a:prstGeom>
        </p:spPr>
      </p:pic>
      <p:pic>
        <p:nvPicPr>
          <p:cNvPr id="379" name="Рисунок 378">
            <a:extLst>
              <a:ext uri="{FF2B5EF4-FFF2-40B4-BE49-F238E27FC236}">
                <a16:creationId xmlns:a16="http://schemas.microsoft.com/office/drawing/2014/main" xmlns="" id="{1DA71354-CA2E-434D-900B-8241765D13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513" y="2818387"/>
            <a:ext cx="445083" cy="309798"/>
          </a:xfrm>
          <a:prstGeom prst="rect">
            <a:avLst/>
          </a:prstGeom>
        </p:spPr>
      </p:pic>
      <p:pic>
        <p:nvPicPr>
          <p:cNvPr id="380" name="Рисунок 379">
            <a:extLst>
              <a:ext uri="{FF2B5EF4-FFF2-40B4-BE49-F238E27FC236}">
                <a16:creationId xmlns:a16="http://schemas.microsoft.com/office/drawing/2014/main" xmlns="" id="{FF8D7599-9F65-44C7-82BD-16066CB1C5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888" y="3295293"/>
            <a:ext cx="445083" cy="309798"/>
          </a:xfrm>
          <a:prstGeom prst="rect">
            <a:avLst/>
          </a:prstGeom>
        </p:spPr>
      </p:pic>
      <p:pic>
        <p:nvPicPr>
          <p:cNvPr id="409" name="Рисунок 408">
            <a:extLst>
              <a:ext uri="{FF2B5EF4-FFF2-40B4-BE49-F238E27FC236}">
                <a16:creationId xmlns:a16="http://schemas.microsoft.com/office/drawing/2014/main" xmlns="" id="{8599AD19-3EC6-4F8B-A68B-BED857A70D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749" y="1748190"/>
            <a:ext cx="445317" cy="309960"/>
          </a:xfrm>
          <a:prstGeom prst="rect">
            <a:avLst/>
          </a:prstGeom>
        </p:spPr>
      </p:pic>
      <p:pic>
        <p:nvPicPr>
          <p:cNvPr id="410" name="Рисунок 409">
            <a:extLst>
              <a:ext uri="{FF2B5EF4-FFF2-40B4-BE49-F238E27FC236}">
                <a16:creationId xmlns:a16="http://schemas.microsoft.com/office/drawing/2014/main" xmlns="" id="{0EA33EA6-62A4-429C-AC81-1C1B932CC3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849" y="2558731"/>
            <a:ext cx="445317" cy="309960"/>
          </a:xfrm>
          <a:prstGeom prst="rect">
            <a:avLst/>
          </a:prstGeom>
        </p:spPr>
      </p:pic>
      <p:pic>
        <p:nvPicPr>
          <p:cNvPr id="411" name="Рисунок 410">
            <a:extLst>
              <a:ext uri="{FF2B5EF4-FFF2-40B4-BE49-F238E27FC236}">
                <a16:creationId xmlns:a16="http://schemas.microsoft.com/office/drawing/2014/main" xmlns="" id="{5F878F1C-F6D8-41F8-81E9-3F67E0E855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900" y="3079317"/>
            <a:ext cx="445317" cy="309960"/>
          </a:xfrm>
          <a:prstGeom prst="rect">
            <a:avLst/>
          </a:prstGeom>
        </p:spPr>
      </p:pic>
      <p:pic>
        <p:nvPicPr>
          <p:cNvPr id="412" name="Рисунок 411">
            <a:extLst>
              <a:ext uri="{FF2B5EF4-FFF2-40B4-BE49-F238E27FC236}">
                <a16:creationId xmlns:a16="http://schemas.microsoft.com/office/drawing/2014/main" xmlns="" id="{3720977A-28A3-4F05-9C6D-7BCFDB1818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264" y="1910262"/>
            <a:ext cx="445317" cy="309960"/>
          </a:xfrm>
          <a:prstGeom prst="rect">
            <a:avLst/>
          </a:prstGeom>
        </p:spPr>
      </p:pic>
      <p:pic>
        <p:nvPicPr>
          <p:cNvPr id="413" name="Рисунок 412">
            <a:extLst>
              <a:ext uri="{FF2B5EF4-FFF2-40B4-BE49-F238E27FC236}">
                <a16:creationId xmlns:a16="http://schemas.microsoft.com/office/drawing/2014/main" xmlns="" id="{A24FDAD5-7D11-4670-8419-352D0D6A8F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279" y="3537481"/>
            <a:ext cx="445317" cy="309960"/>
          </a:xfrm>
          <a:prstGeom prst="rect">
            <a:avLst/>
          </a:prstGeom>
        </p:spPr>
      </p:pic>
      <p:pic>
        <p:nvPicPr>
          <p:cNvPr id="414" name="Рисунок 413">
            <a:extLst>
              <a:ext uri="{FF2B5EF4-FFF2-40B4-BE49-F238E27FC236}">
                <a16:creationId xmlns:a16="http://schemas.microsoft.com/office/drawing/2014/main" xmlns="" id="{333BDA42-7087-4770-867F-EBAECC1D98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591" y="3015914"/>
            <a:ext cx="445317" cy="309960"/>
          </a:xfrm>
          <a:prstGeom prst="rect">
            <a:avLst/>
          </a:prstGeom>
        </p:spPr>
      </p:pic>
      <p:pic>
        <p:nvPicPr>
          <p:cNvPr id="415" name="Рисунок 414">
            <a:extLst>
              <a:ext uri="{FF2B5EF4-FFF2-40B4-BE49-F238E27FC236}">
                <a16:creationId xmlns:a16="http://schemas.microsoft.com/office/drawing/2014/main" xmlns="" id="{C2579F9E-0CCE-4397-B4EF-16AEF31CDC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955" y="1537409"/>
            <a:ext cx="445317" cy="309960"/>
          </a:xfrm>
          <a:prstGeom prst="rect">
            <a:avLst/>
          </a:prstGeom>
        </p:spPr>
      </p:pic>
      <p:pic>
        <p:nvPicPr>
          <p:cNvPr id="416" name="Рисунок 415">
            <a:extLst>
              <a:ext uri="{FF2B5EF4-FFF2-40B4-BE49-F238E27FC236}">
                <a16:creationId xmlns:a16="http://schemas.microsoft.com/office/drawing/2014/main" xmlns="" id="{448D48ED-84FE-4D5C-A47E-F1DDE43C0A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972" y="1136478"/>
            <a:ext cx="445317" cy="309960"/>
          </a:xfrm>
          <a:prstGeom prst="rect">
            <a:avLst/>
          </a:prstGeom>
        </p:spPr>
      </p:pic>
      <p:pic>
        <p:nvPicPr>
          <p:cNvPr id="417" name="Рисунок 416">
            <a:extLst>
              <a:ext uri="{FF2B5EF4-FFF2-40B4-BE49-F238E27FC236}">
                <a16:creationId xmlns:a16="http://schemas.microsoft.com/office/drawing/2014/main" xmlns="" id="{BC188C98-CA14-44AF-8D6F-F0C10486AA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322" y="1586259"/>
            <a:ext cx="445317" cy="309960"/>
          </a:xfrm>
          <a:prstGeom prst="rect">
            <a:avLst/>
          </a:prstGeom>
        </p:spPr>
      </p:pic>
      <p:pic>
        <p:nvPicPr>
          <p:cNvPr id="418" name="Рисунок 417">
            <a:extLst>
              <a:ext uri="{FF2B5EF4-FFF2-40B4-BE49-F238E27FC236}">
                <a16:creationId xmlns:a16="http://schemas.microsoft.com/office/drawing/2014/main" xmlns="" id="{7AD66C37-4EF2-4640-91B9-D7F7E442A4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6467" y="1539591"/>
            <a:ext cx="445317" cy="309960"/>
          </a:xfrm>
          <a:prstGeom prst="rect">
            <a:avLst/>
          </a:prstGeom>
        </p:spPr>
      </p:pic>
      <p:pic>
        <p:nvPicPr>
          <p:cNvPr id="419" name="Рисунок 418">
            <a:extLst>
              <a:ext uri="{FF2B5EF4-FFF2-40B4-BE49-F238E27FC236}">
                <a16:creationId xmlns:a16="http://schemas.microsoft.com/office/drawing/2014/main" xmlns="" id="{EC4EC9DF-C2A2-4830-8513-32EBBD579C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1717" y="2261041"/>
            <a:ext cx="445317" cy="309960"/>
          </a:xfrm>
          <a:prstGeom prst="rect">
            <a:avLst/>
          </a:prstGeom>
        </p:spPr>
      </p:pic>
      <p:pic>
        <p:nvPicPr>
          <p:cNvPr id="420" name="Рисунок 419">
            <a:extLst>
              <a:ext uri="{FF2B5EF4-FFF2-40B4-BE49-F238E27FC236}">
                <a16:creationId xmlns:a16="http://schemas.microsoft.com/office/drawing/2014/main" xmlns="" id="{8E9A9332-8B63-4D67-BE5D-4901E81662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57" y="2479067"/>
            <a:ext cx="445317" cy="309960"/>
          </a:xfrm>
          <a:prstGeom prst="rect">
            <a:avLst/>
          </a:prstGeom>
        </p:spPr>
      </p:pic>
      <p:pic>
        <p:nvPicPr>
          <p:cNvPr id="421" name="Рисунок 420">
            <a:extLst>
              <a:ext uri="{FF2B5EF4-FFF2-40B4-BE49-F238E27FC236}">
                <a16:creationId xmlns:a16="http://schemas.microsoft.com/office/drawing/2014/main" xmlns="" id="{E667F066-6257-4B5A-AA22-B2267ED05B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2093" y="3363220"/>
            <a:ext cx="445317" cy="309960"/>
          </a:xfrm>
          <a:prstGeom prst="rect">
            <a:avLst/>
          </a:prstGeom>
        </p:spPr>
      </p:pic>
      <p:pic>
        <p:nvPicPr>
          <p:cNvPr id="422" name="Рисунок 421">
            <a:extLst>
              <a:ext uri="{FF2B5EF4-FFF2-40B4-BE49-F238E27FC236}">
                <a16:creationId xmlns:a16="http://schemas.microsoft.com/office/drawing/2014/main" xmlns="" id="{72699C09-9FD4-47CE-9636-8EF4AC4763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991" y="2739188"/>
            <a:ext cx="445317" cy="309960"/>
          </a:xfrm>
          <a:prstGeom prst="rect">
            <a:avLst/>
          </a:prstGeom>
        </p:spPr>
      </p:pic>
      <p:pic>
        <p:nvPicPr>
          <p:cNvPr id="423" name="Рисунок 422">
            <a:extLst>
              <a:ext uri="{FF2B5EF4-FFF2-40B4-BE49-F238E27FC236}">
                <a16:creationId xmlns:a16="http://schemas.microsoft.com/office/drawing/2014/main" xmlns="" id="{E0504A7F-8F0E-42FB-BEDA-29B3AA5B57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576" y="2417740"/>
            <a:ext cx="445317" cy="309960"/>
          </a:xfrm>
          <a:prstGeom prst="rect">
            <a:avLst/>
          </a:prstGeom>
        </p:spPr>
      </p:pic>
      <p:pic>
        <p:nvPicPr>
          <p:cNvPr id="424" name="Рисунок 423">
            <a:extLst>
              <a:ext uri="{FF2B5EF4-FFF2-40B4-BE49-F238E27FC236}">
                <a16:creationId xmlns:a16="http://schemas.microsoft.com/office/drawing/2014/main" xmlns="" id="{CEC90162-E64E-433D-B901-00F4A9D9DF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553" y="2105053"/>
            <a:ext cx="445317" cy="309960"/>
          </a:xfrm>
          <a:prstGeom prst="rect">
            <a:avLst/>
          </a:prstGeom>
        </p:spPr>
      </p:pic>
      <p:pic>
        <p:nvPicPr>
          <p:cNvPr id="425" name="Рисунок 424">
            <a:extLst>
              <a:ext uri="{FF2B5EF4-FFF2-40B4-BE49-F238E27FC236}">
                <a16:creationId xmlns:a16="http://schemas.microsoft.com/office/drawing/2014/main" xmlns="" id="{1EBCEA61-0599-4727-BD30-CF4ED90EEA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508" y="3594172"/>
            <a:ext cx="445317" cy="309960"/>
          </a:xfrm>
          <a:prstGeom prst="rect">
            <a:avLst/>
          </a:prstGeom>
        </p:spPr>
      </p:pic>
      <p:pic>
        <p:nvPicPr>
          <p:cNvPr id="426" name="Рисунок 425">
            <a:extLst>
              <a:ext uri="{FF2B5EF4-FFF2-40B4-BE49-F238E27FC236}">
                <a16:creationId xmlns:a16="http://schemas.microsoft.com/office/drawing/2014/main" xmlns="" id="{94CBA0BB-DF46-43AB-B6B0-36D5F38C7F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244" y="4225676"/>
            <a:ext cx="445317" cy="309960"/>
          </a:xfrm>
          <a:prstGeom prst="rect">
            <a:avLst/>
          </a:prstGeom>
        </p:spPr>
      </p:pic>
      <p:pic>
        <p:nvPicPr>
          <p:cNvPr id="427" name="Рисунок 426">
            <a:extLst>
              <a:ext uri="{FF2B5EF4-FFF2-40B4-BE49-F238E27FC236}">
                <a16:creationId xmlns:a16="http://schemas.microsoft.com/office/drawing/2014/main" xmlns="" id="{9EBE06DB-4182-4AE0-9B70-AB8621F0A6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906" y="3550648"/>
            <a:ext cx="445317" cy="309960"/>
          </a:xfrm>
          <a:prstGeom prst="rect">
            <a:avLst/>
          </a:prstGeom>
        </p:spPr>
      </p:pic>
      <p:pic>
        <p:nvPicPr>
          <p:cNvPr id="428" name="Рисунок 427">
            <a:extLst>
              <a:ext uri="{FF2B5EF4-FFF2-40B4-BE49-F238E27FC236}">
                <a16:creationId xmlns:a16="http://schemas.microsoft.com/office/drawing/2014/main" xmlns="" id="{75BE23B5-B654-4E5C-B1CF-428B6483E6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718" y="3186988"/>
            <a:ext cx="445317" cy="309960"/>
          </a:xfrm>
          <a:prstGeom prst="rect">
            <a:avLst/>
          </a:prstGeom>
        </p:spPr>
      </p:pic>
      <p:pic>
        <p:nvPicPr>
          <p:cNvPr id="429" name="Рисунок 428">
            <a:extLst>
              <a:ext uri="{FF2B5EF4-FFF2-40B4-BE49-F238E27FC236}">
                <a16:creationId xmlns:a16="http://schemas.microsoft.com/office/drawing/2014/main" xmlns="" id="{B784A8B9-BAE2-4E2B-A0D0-AD5B7FB84F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610" y="2752246"/>
            <a:ext cx="445317" cy="309960"/>
          </a:xfrm>
          <a:prstGeom prst="rect">
            <a:avLst/>
          </a:prstGeom>
        </p:spPr>
      </p:pic>
      <p:pic>
        <p:nvPicPr>
          <p:cNvPr id="430" name="Рисунок 429">
            <a:extLst>
              <a:ext uri="{FF2B5EF4-FFF2-40B4-BE49-F238E27FC236}">
                <a16:creationId xmlns:a16="http://schemas.microsoft.com/office/drawing/2014/main" xmlns="" id="{1A1F0460-5A73-4C1F-9B63-2C8CCBD134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266" y="2379889"/>
            <a:ext cx="445317" cy="309960"/>
          </a:xfrm>
          <a:prstGeom prst="rect">
            <a:avLst/>
          </a:prstGeom>
        </p:spPr>
      </p:pic>
      <p:pic>
        <p:nvPicPr>
          <p:cNvPr id="431" name="Рисунок 430">
            <a:extLst>
              <a:ext uri="{FF2B5EF4-FFF2-40B4-BE49-F238E27FC236}">
                <a16:creationId xmlns:a16="http://schemas.microsoft.com/office/drawing/2014/main" xmlns="" id="{8825865B-4243-4606-928F-4753E6E2C6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959" y="2574120"/>
            <a:ext cx="445317" cy="309960"/>
          </a:xfrm>
          <a:prstGeom prst="rect">
            <a:avLst/>
          </a:prstGeom>
        </p:spPr>
      </p:pic>
      <p:pic>
        <p:nvPicPr>
          <p:cNvPr id="432" name="Рисунок 431">
            <a:extLst>
              <a:ext uri="{FF2B5EF4-FFF2-40B4-BE49-F238E27FC236}">
                <a16:creationId xmlns:a16="http://schemas.microsoft.com/office/drawing/2014/main" xmlns="" id="{476424C2-90CA-45F6-BA6B-5E87920DC0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884" y="2798537"/>
            <a:ext cx="445317" cy="309960"/>
          </a:xfrm>
          <a:prstGeom prst="rect">
            <a:avLst/>
          </a:prstGeom>
        </p:spPr>
      </p:pic>
      <p:pic>
        <p:nvPicPr>
          <p:cNvPr id="433" name="Рисунок 432">
            <a:extLst>
              <a:ext uri="{FF2B5EF4-FFF2-40B4-BE49-F238E27FC236}">
                <a16:creationId xmlns:a16="http://schemas.microsoft.com/office/drawing/2014/main" xmlns="" id="{C862E23E-BBC4-4044-9E45-DFD3C97DFA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951" y="3058779"/>
            <a:ext cx="445317" cy="309960"/>
          </a:xfrm>
          <a:prstGeom prst="rect">
            <a:avLst/>
          </a:prstGeom>
        </p:spPr>
      </p:pic>
      <p:pic>
        <p:nvPicPr>
          <p:cNvPr id="435" name="Рисунок 434">
            <a:extLst>
              <a:ext uri="{FF2B5EF4-FFF2-40B4-BE49-F238E27FC236}">
                <a16:creationId xmlns:a16="http://schemas.microsoft.com/office/drawing/2014/main" xmlns="" id="{48E30DEF-080E-46D2-9117-557AB265A5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657" y="3061306"/>
            <a:ext cx="563935" cy="309960"/>
          </a:xfrm>
          <a:prstGeom prst="rect">
            <a:avLst/>
          </a:prstGeom>
        </p:spPr>
      </p:pic>
      <p:pic>
        <p:nvPicPr>
          <p:cNvPr id="436" name="Рисунок 435">
            <a:extLst>
              <a:ext uri="{FF2B5EF4-FFF2-40B4-BE49-F238E27FC236}">
                <a16:creationId xmlns:a16="http://schemas.microsoft.com/office/drawing/2014/main" xmlns="" id="{B9C86815-D369-473B-9A95-C5A252B77A5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693" y="3319658"/>
            <a:ext cx="563935" cy="309960"/>
          </a:xfrm>
          <a:prstGeom prst="rect">
            <a:avLst/>
          </a:prstGeom>
        </p:spPr>
      </p:pic>
      <p:pic>
        <p:nvPicPr>
          <p:cNvPr id="437" name="Рисунок 436">
            <a:extLst>
              <a:ext uri="{FF2B5EF4-FFF2-40B4-BE49-F238E27FC236}">
                <a16:creationId xmlns:a16="http://schemas.microsoft.com/office/drawing/2014/main" xmlns="" id="{B7867157-D35D-4E6D-80B6-AAFD1F757D2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666" y="3061306"/>
            <a:ext cx="563935" cy="309960"/>
          </a:xfrm>
          <a:prstGeom prst="rect">
            <a:avLst/>
          </a:prstGeom>
        </p:spPr>
      </p:pic>
      <p:pic>
        <p:nvPicPr>
          <p:cNvPr id="438" name="Рисунок 437">
            <a:extLst>
              <a:ext uri="{FF2B5EF4-FFF2-40B4-BE49-F238E27FC236}">
                <a16:creationId xmlns:a16="http://schemas.microsoft.com/office/drawing/2014/main" xmlns="" id="{D1B3BC6B-A6F8-4B13-B687-EACE9C15DC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201" y="3761090"/>
            <a:ext cx="563935" cy="309960"/>
          </a:xfrm>
          <a:prstGeom prst="rect">
            <a:avLst/>
          </a:prstGeom>
        </p:spPr>
      </p:pic>
      <p:pic>
        <p:nvPicPr>
          <p:cNvPr id="439" name="Рисунок 438">
            <a:extLst>
              <a:ext uri="{FF2B5EF4-FFF2-40B4-BE49-F238E27FC236}">
                <a16:creationId xmlns:a16="http://schemas.microsoft.com/office/drawing/2014/main" xmlns="" id="{D1BEB7BA-5752-4355-9350-F41E9403CFA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978" y="3952095"/>
            <a:ext cx="563935" cy="309960"/>
          </a:xfrm>
          <a:prstGeom prst="rect">
            <a:avLst/>
          </a:prstGeom>
        </p:spPr>
      </p:pic>
      <p:pic>
        <p:nvPicPr>
          <p:cNvPr id="440" name="Рисунок 439">
            <a:extLst>
              <a:ext uri="{FF2B5EF4-FFF2-40B4-BE49-F238E27FC236}">
                <a16:creationId xmlns:a16="http://schemas.microsoft.com/office/drawing/2014/main" xmlns="" id="{CB9E4BA7-52CF-4AF1-859E-5649C371BA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951" y="3393144"/>
            <a:ext cx="563935" cy="309960"/>
          </a:xfrm>
          <a:prstGeom prst="rect">
            <a:avLst/>
          </a:prstGeom>
        </p:spPr>
      </p:pic>
      <p:pic>
        <p:nvPicPr>
          <p:cNvPr id="441" name="Рисунок 440">
            <a:extLst>
              <a:ext uri="{FF2B5EF4-FFF2-40B4-BE49-F238E27FC236}">
                <a16:creationId xmlns:a16="http://schemas.microsoft.com/office/drawing/2014/main" xmlns="" id="{CD2A43D8-2136-45DD-B586-63DAABA5FD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845" y="2895701"/>
            <a:ext cx="563935" cy="309960"/>
          </a:xfrm>
          <a:prstGeom prst="rect">
            <a:avLst/>
          </a:prstGeom>
        </p:spPr>
      </p:pic>
      <p:pic>
        <p:nvPicPr>
          <p:cNvPr id="442" name="Рисунок 441">
            <a:extLst>
              <a:ext uri="{FF2B5EF4-FFF2-40B4-BE49-F238E27FC236}">
                <a16:creationId xmlns:a16="http://schemas.microsoft.com/office/drawing/2014/main" xmlns="" id="{FD1536B3-A135-48D1-A75D-4C37A0E72B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64" y="2742033"/>
            <a:ext cx="563935" cy="309960"/>
          </a:xfrm>
          <a:prstGeom prst="rect">
            <a:avLst/>
          </a:prstGeom>
        </p:spPr>
      </p:pic>
      <p:pic>
        <p:nvPicPr>
          <p:cNvPr id="443" name="Рисунок 442">
            <a:extLst>
              <a:ext uri="{FF2B5EF4-FFF2-40B4-BE49-F238E27FC236}">
                <a16:creationId xmlns:a16="http://schemas.microsoft.com/office/drawing/2014/main" xmlns="" id="{9289627B-57C4-4CC2-9542-06B939FA26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33" y="2408167"/>
            <a:ext cx="563935" cy="309960"/>
          </a:xfrm>
          <a:prstGeom prst="rect">
            <a:avLst/>
          </a:prstGeom>
        </p:spPr>
      </p:pic>
      <p:pic>
        <p:nvPicPr>
          <p:cNvPr id="444" name="Рисунок 443">
            <a:extLst>
              <a:ext uri="{FF2B5EF4-FFF2-40B4-BE49-F238E27FC236}">
                <a16:creationId xmlns:a16="http://schemas.microsoft.com/office/drawing/2014/main" xmlns="" id="{3056906A-B5C2-465A-9073-C0BBB2B66E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62" y="2212595"/>
            <a:ext cx="563935" cy="309960"/>
          </a:xfrm>
          <a:prstGeom prst="rect">
            <a:avLst/>
          </a:prstGeom>
        </p:spPr>
      </p:pic>
      <p:pic>
        <p:nvPicPr>
          <p:cNvPr id="445" name="Рисунок 444">
            <a:extLst>
              <a:ext uri="{FF2B5EF4-FFF2-40B4-BE49-F238E27FC236}">
                <a16:creationId xmlns:a16="http://schemas.microsoft.com/office/drawing/2014/main" xmlns="" id="{A39A2EC1-3168-4AC5-8563-7144A04D01D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840" y="2302833"/>
            <a:ext cx="563935" cy="309960"/>
          </a:xfrm>
          <a:prstGeom prst="rect">
            <a:avLst/>
          </a:prstGeom>
        </p:spPr>
      </p:pic>
      <p:pic>
        <p:nvPicPr>
          <p:cNvPr id="446" name="Рисунок 445">
            <a:extLst>
              <a:ext uri="{FF2B5EF4-FFF2-40B4-BE49-F238E27FC236}">
                <a16:creationId xmlns:a16="http://schemas.microsoft.com/office/drawing/2014/main" xmlns="" id="{B48B7276-1E12-4C34-B578-BC88540FE6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145" y="1469873"/>
            <a:ext cx="563935" cy="309960"/>
          </a:xfrm>
          <a:prstGeom prst="rect">
            <a:avLst/>
          </a:prstGeom>
        </p:spPr>
      </p:pic>
      <p:pic>
        <p:nvPicPr>
          <p:cNvPr id="447" name="Рисунок 446">
            <a:extLst>
              <a:ext uri="{FF2B5EF4-FFF2-40B4-BE49-F238E27FC236}">
                <a16:creationId xmlns:a16="http://schemas.microsoft.com/office/drawing/2014/main" xmlns="" id="{2311C293-310A-493B-95D3-FFA918E8F8D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647" y="1382429"/>
            <a:ext cx="563935" cy="309960"/>
          </a:xfrm>
          <a:prstGeom prst="rect">
            <a:avLst/>
          </a:prstGeom>
        </p:spPr>
      </p:pic>
      <p:pic>
        <p:nvPicPr>
          <p:cNvPr id="448" name="Рисунок 447">
            <a:extLst>
              <a:ext uri="{FF2B5EF4-FFF2-40B4-BE49-F238E27FC236}">
                <a16:creationId xmlns:a16="http://schemas.microsoft.com/office/drawing/2014/main" xmlns="" id="{64393A7B-F8C1-45B3-A06E-DDE473A768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70" y="1889257"/>
            <a:ext cx="563935" cy="309960"/>
          </a:xfrm>
          <a:prstGeom prst="rect">
            <a:avLst/>
          </a:prstGeom>
        </p:spPr>
      </p:pic>
      <p:pic>
        <p:nvPicPr>
          <p:cNvPr id="449" name="Рисунок 448">
            <a:extLst>
              <a:ext uri="{FF2B5EF4-FFF2-40B4-BE49-F238E27FC236}">
                <a16:creationId xmlns:a16="http://schemas.microsoft.com/office/drawing/2014/main" xmlns="" id="{9D26A47E-BFC5-4394-A596-4CC15F3BB87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316" y="2042782"/>
            <a:ext cx="563935" cy="309960"/>
          </a:xfrm>
          <a:prstGeom prst="rect">
            <a:avLst/>
          </a:prstGeom>
        </p:spPr>
      </p:pic>
      <p:pic>
        <p:nvPicPr>
          <p:cNvPr id="450" name="Рисунок 449">
            <a:extLst>
              <a:ext uri="{FF2B5EF4-FFF2-40B4-BE49-F238E27FC236}">
                <a16:creationId xmlns:a16="http://schemas.microsoft.com/office/drawing/2014/main" xmlns="" id="{451C4503-3D75-4A97-B1F4-29F8A9E62C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166" y="2148734"/>
            <a:ext cx="563935" cy="309960"/>
          </a:xfrm>
          <a:prstGeom prst="rect">
            <a:avLst/>
          </a:prstGeom>
        </p:spPr>
      </p:pic>
      <p:pic>
        <p:nvPicPr>
          <p:cNvPr id="451" name="Рисунок 450">
            <a:extLst>
              <a:ext uri="{FF2B5EF4-FFF2-40B4-BE49-F238E27FC236}">
                <a16:creationId xmlns:a16="http://schemas.microsoft.com/office/drawing/2014/main" xmlns="" id="{21595A69-39F2-46A5-ADDC-B11FB4212D9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45" y="1808835"/>
            <a:ext cx="563935" cy="309960"/>
          </a:xfrm>
          <a:prstGeom prst="rect">
            <a:avLst/>
          </a:prstGeom>
        </p:spPr>
      </p:pic>
      <p:pic>
        <p:nvPicPr>
          <p:cNvPr id="452" name="Рисунок 451">
            <a:extLst>
              <a:ext uri="{FF2B5EF4-FFF2-40B4-BE49-F238E27FC236}">
                <a16:creationId xmlns:a16="http://schemas.microsoft.com/office/drawing/2014/main" xmlns="" id="{94C09E92-190C-4D4C-B00F-B44E6EE252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218" y="1338190"/>
            <a:ext cx="563935" cy="309960"/>
          </a:xfrm>
          <a:prstGeom prst="rect">
            <a:avLst/>
          </a:prstGeom>
        </p:spPr>
      </p:pic>
      <p:pic>
        <p:nvPicPr>
          <p:cNvPr id="453" name="Рисунок 452">
            <a:extLst>
              <a:ext uri="{FF2B5EF4-FFF2-40B4-BE49-F238E27FC236}">
                <a16:creationId xmlns:a16="http://schemas.microsoft.com/office/drawing/2014/main" xmlns="" id="{D0E2C3F9-2386-4A2B-9454-A9B9DCBD835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120" y="1835812"/>
            <a:ext cx="563935" cy="309960"/>
          </a:xfrm>
          <a:prstGeom prst="rect">
            <a:avLst/>
          </a:prstGeom>
        </p:spPr>
      </p:pic>
      <p:pic>
        <p:nvPicPr>
          <p:cNvPr id="454" name="Рисунок 453">
            <a:extLst>
              <a:ext uri="{FF2B5EF4-FFF2-40B4-BE49-F238E27FC236}">
                <a16:creationId xmlns:a16="http://schemas.microsoft.com/office/drawing/2014/main" xmlns="" id="{77518C7D-2909-4BDC-A969-C0FCDF5CC1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681" y="2682992"/>
            <a:ext cx="563935" cy="309960"/>
          </a:xfrm>
          <a:prstGeom prst="rect">
            <a:avLst/>
          </a:prstGeom>
        </p:spPr>
      </p:pic>
      <p:pic>
        <p:nvPicPr>
          <p:cNvPr id="455" name="Рисунок 454">
            <a:extLst>
              <a:ext uri="{FF2B5EF4-FFF2-40B4-BE49-F238E27FC236}">
                <a16:creationId xmlns:a16="http://schemas.microsoft.com/office/drawing/2014/main" xmlns="" id="{BA16E5FD-D8DF-4F95-BDCC-52BE5FB8FD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830" y="1646693"/>
            <a:ext cx="563935" cy="309960"/>
          </a:xfrm>
          <a:prstGeom prst="rect">
            <a:avLst/>
          </a:prstGeom>
        </p:spPr>
      </p:pic>
      <p:pic>
        <p:nvPicPr>
          <p:cNvPr id="456" name="Рисунок 455">
            <a:extLst>
              <a:ext uri="{FF2B5EF4-FFF2-40B4-BE49-F238E27FC236}">
                <a16:creationId xmlns:a16="http://schemas.microsoft.com/office/drawing/2014/main" xmlns="" id="{FFD30014-5FDF-4DF5-9018-38036D1B895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637" y="1023707"/>
            <a:ext cx="563935" cy="309960"/>
          </a:xfrm>
          <a:prstGeom prst="rect">
            <a:avLst/>
          </a:prstGeom>
        </p:spPr>
      </p:pic>
      <p:pic>
        <p:nvPicPr>
          <p:cNvPr id="457" name="Рисунок 456">
            <a:extLst>
              <a:ext uri="{FF2B5EF4-FFF2-40B4-BE49-F238E27FC236}">
                <a16:creationId xmlns:a16="http://schemas.microsoft.com/office/drawing/2014/main" xmlns="" id="{1FA881BF-F8CF-4477-998E-C25298317DF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911" y="1389812"/>
            <a:ext cx="563935" cy="309960"/>
          </a:xfrm>
          <a:prstGeom prst="rect">
            <a:avLst/>
          </a:prstGeom>
        </p:spPr>
      </p:pic>
      <p:pic>
        <p:nvPicPr>
          <p:cNvPr id="458" name="Рисунок 457">
            <a:extLst>
              <a:ext uri="{FF2B5EF4-FFF2-40B4-BE49-F238E27FC236}">
                <a16:creationId xmlns:a16="http://schemas.microsoft.com/office/drawing/2014/main" xmlns="" id="{2CDFED1C-E58C-499C-B3F9-A41A4FC355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896" y="2679445"/>
            <a:ext cx="563935" cy="309960"/>
          </a:xfrm>
          <a:prstGeom prst="rect">
            <a:avLst/>
          </a:prstGeom>
        </p:spPr>
      </p:pic>
      <p:pic>
        <p:nvPicPr>
          <p:cNvPr id="459" name="Рисунок 458">
            <a:extLst>
              <a:ext uri="{FF2B5EF4-FFF2-40B4-BE49-F238E27FC236}">
                <a16:creationId xmlns:a16="http://schemas.microsoft.com/office/drawing/2014/main" xmlns="" id="{1828C3C9-CE86-43F6-80D1-1957480221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658" y="3267289"/>
            <a:ext cx="563935" cy="309960"/>
          </a:xfrm>
          <a:prstGeom prst="rect">
            <a:avLst/>
          </a:prstGeom>
        </p:spPr>
      </p:pic>
      <p:pic>
        <p:nvPicPr>
          <p:cNvPr id="460" name="Рисунок 459">
            <a:extLst>
              <a:ext uri="{FF2B5EF4-FFF2-40B4-BE49-F238E27FC236}">
                <a16:creationId xmlns:a16="http://schemas.microsoft.com/office/drawing/2014/main" xmlns="" id="{E23DED35-716D-4B32-ABE8-51FAA22CE5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227" y="3529162"/>
            <a:ext cx="563935" cy="309960"/>
          </a:xfrm>
          <a:prstGeom prst="rect">
            <a:avLst/>
          </a:prstGeom>
        </p:spPr>
      </p:pic>
      <p:pic>
        <p:nvPicPr>
          <p:cNvPr id="461" name="Рисунок 460">
            <a:extLst>
              <a:ext uri="{FF2B5EF4-FFF2-40B4-BE49-F238E27FC236}">
                <a16:creationId xmlns:a16="http://schemas.microsoft.com/office/drawing/2014/main" xmlns="" id="{BC6602F1-DE95-47F0-B0CA-8043A21AF0A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576" y="4032630"/>
            <a:ext cx="563935" cy="309960"/>
          </a:xfrm>
          <a:prstGeom prst="rect">
            <a:avLst/>
          </a:prstGeom>
        </p:spPr>
      </p:pic>
      <p:pic>
        <p:nvPicPr>
          <p:cNvPr id="462" name="Рисунок 461">
            <a:extLst>
              <a:ext uri="{FF2B5EF4-FFF2-40B4-BE49-F238E27FC236}">
                <a16:creationId xmlns:a16="http://schemas.microsoft.com/office/drawing/2014/main" xmlns="" id="{5F3E57AE-3AB6-4F15-A659-2C2EA51835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540" y="4463834"/>
            <a:ext cx="563935" cy="309960"/>
          </a:xfrm>
          <a:prstGeom prst="rect">
            <a:avLst/>
          </a:prstGeom>
        </p:spPr>
      </p:pic>
      <p:pic>
        <p:nvPicPr>
          <p:cNvPr id="463" name="Рисунок 462">
            <a:extLst>
              <a:ext uri="{FF2B5EF4-FFF2-40B4-BE49-F238E27FC236}">
                <a16:creationId xmlns:a16="http://schemas.microsoft.com/office/drawing/2014/main" xmlns="" id="{BAC51032-4308-4616-94F0-3DA6AF92A6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604" y="4479497"/>
            <a:ext cx="563935" cy="309960"/>
          </a:xfrm>
          <a:prstGeom prst="rect">
            <a:avLst/>
          </a:prstGeom>
        </p:spPr>
      </p:pic>
      <p:pic>
        <p:nvPicPr>
          <p:cNvPr id="464" name="Рисунок 463">
            <a:extLst>
              <a:ext uri="{FF2B5EF4-FFF2-40B4-BE49-F238E27FC236}">
                <a16:creationId xmlns:a16="http://schemas.microsoft.com/office/drawing/2014/main" xmlns="" id="{CC734DCB-7F06-43D4-A3B8-78824C63AE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183" y="4672562"/>
            <a:ext cx="563935" cy="309960"/>
          </a:xfrm>
          <a:prstGeom prst="rect">
            <a:avLst/>
          </a:prstGeom>
        </p:spPr>
      </p:pic>
      <p:pic>
        <p:nvPicPr>
          <p:cNvPr id="465" name="Рисунок 464">
            <a:extLst>
              <a:ext uri="{FF2B5EF4-FFF2-40B4-BE49-F238E27FC236}">
                <a16:creationId xmlns:a16="http://schemas.microsoft.com/office/drawing/2014/main" xmlns="" id="{B3D39613-77B7-4CE2-852C-83342809F1E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300" y="4606514"/>
            <a:ext cx="563935" cy="309960"/>
          </a:xfrm>
          <a:prstGeom prst="rect">
            <a:avLst/>
          </a:prstGeom>
        </p:spPr>
      </p:pic>
      <p:pic>
        <p:nvPicPr>
          <p:cNvPr id="466" name="Рисунок 465">
            <a:extLst>
              <a:ext uri="{FF2B5EF4-FFF2-40B4-BE49-F238E27FC236}">
                <a16:creationId xmlns:a16="http://schemas.microsoft.com/office/drawing/2014/main" xmlns="" id="{C3A14C3C-EE15-46D8-B11B-D70EC8EB2C4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382" y="4256169"/>
            <a:ext cx="563935" cy="309960"/>
          </a:xfrm>
          <a:prstGeom prst="rect">
            <a:avLst/>
          </a:prstGeom>
        </p:spPr>
      </p:pic>
      <p:pic>
        <p:nvPicPr>
          <p:cNvPr id="467" name="Рисунок 466">
            <a:extLst>
              <a:ext uri="{FF2B5EF4-FFF2-40B4-BE49-F238E27FC236}">
                <a16:creationId xmlns:a16="http://schemas.microsoft.com/office/drawing/2014/main" xmlns="" id="{572EF5D4-FE29-46C7-BBBF-0C79E63EE06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972" y="4051390"/>
            <a:ext cx="563935" cy="309960"/>
          </a:xfrm>
          <a:prstGeom prst="rect">
            <a:avLst/>
          </a:prstGeom>
        </p:spPr>
      </p:pic>
      <p:pic>
        <p:nvPicPr>
          <p:cNvPr id="468" name="Рисунок 467">
            <a:extLst>
              <a:ext uri="{FF2B5EF4-FFF2-40B4-BE49-F238E27FC236}">
                <a16:creationId xmlns:a16="http://schemas.microsoft.com/office/drawing/2014/main" xmlns="" id="{793B09ED-2D8D-43F9-8855-77A546AC164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626" y="5097446"/>
            <a:ext cx="563935" cy="309960"/>
          </a:xfrm>
          <a:prstGeom prst="rect">
            <a:avLst/>
          </a:prstGeom>
        </p:spPr>
      </p:pic>
      <p:pic>
        <p:nvPicPr>
          <p:cNvPr id="469" name="Рисунок 468">
            <a:extLst>
              <a:ext uri="{FF2B5EF4-FFF2-40B4-BE49-F238E27FC236}">
                <a16:creationId xmlns:a16="http://schemas.microsoft.com/office/drawing/2014/main" xmlns="" id="{B8B0BAFB-2A5C-49C4-8686-99094D93C1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351" y="4925999"/>
            <a:ext cx="563935" cy="309960"/>
          </a:xfrm>
          <a:prstGeom prst="rect">
            <a:avLst/>
          </a:prstGeom>
        </p:spPr>
      </p:pic>
      <p:pic>
        <p:nvPicPr>
          <p:cNvPr id="470" name="Рисунок 469">
            <a:extLst>
              <a:ext uri="{FF2B5EF4-FFF2-40B4-BE49-F238E27FC236}">
                <a16:creationId xmlns:a16="http://schemas.microsoft.com/office/drawing/2014/main" xmlns="" id="{065F8796-3EBA-4516-8E56-26FB53C9771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684" y="5837146"/>
            <a:ext cx="563935" cy="309960"/>
          </a:xfrm>
          <a:prstGeom prst="rect">
            <a:avLst/>
          </a:prstGeom>
        </p:spPr>
      </p:pic>
      <p:pic>
        <p:nvPicPr>
          <p:cNvPr id="471" name="Рисунок 470">
            <a:extLst>
              <a:ext uri="{FF2B5EF4-FFF2-40B4-BE49-F238E27FC236}">
                <a16:creationId xmlns:a16="http://schemas.microsoft.com/office/drawing/2014/main" xmlns="" id="{36572861-3DCD-467C-A98E-010058CDE9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2732" y="6294473"/>
            <a:ext cx="563935" cy="309960"/>
          </a:xfrm>
          <a:prstGeom prst="rect">
            <a:avLst/>
          </a:prstGeom>
        </p:spPr>
      </p:pic>
      <p:pic>
        <p:nvPicPr>
          <p:cNvPr id="472" name="Рисунок 471">
            <a:extLst>
              <a:ext uri="{FF2B5EF4-FFF2-40B4-BE49-F238E27FC236}">
                <a16:creationId xmlns:a16="http://schemas.microsoft.com/office/drawing/2014/main" xmlns="" id="{EEBBD9FF-24F6-49E8-913F-8C7AD74917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302" y="6188039"/>
            <a:ext cx="563935" cy="309960"/>
          </a:xfrm>
          <a:prstGeom prst="rect">
            <a:avLst/>
          </a:prstGeom>
        </p:spPr>
      </p:pic>
      <p:pic>
        <p:nvPicPr>
          <p:cNvPr id="473" name="Рисунок 472">
            <a:extLst>
              <a:ext uri="{FF2B5EF4-FFF2-40B4-BE49-F238E27FC236}">
                <a16:creationId xmlns:a16="http://schemas.microsoft.com/office/drawing/2014/main" xmlns="" id="{857BE3CA-12E5-4B5F-8170-646DA752C3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853" y="3642135"/>
            <a:ext cx="563935" cy="309960"/>
          </a:xfrm>
          <a:prstGeom prst="rect">
            <a:avLst/>
          </a:prstGeom>
        </p:spPr>
      </p:pic>
      <p:pic>
        <p:nvPicPr>
          <p:cNvPr id="474" name="Рисунок 473">
            <a:extLst>
              <a:ext uri="{FF2B5EF4-FFF2-40B4-BE49-F238E27FC236}">
                <a16:creationId xmlns:a16="http://schemas.microsoft.com/office/drawing/2014/main" xmlns="" id="{DDD1FA7B-B798-4569-B9FD-00772DB69E5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277" y="3429159"/>
            <a:ext cx="563935" cy="309960"/>
          </a:xfrm>
          <a:prstGeom prst="rect">
            <a:avLst/>
          </a:prstGeom>
        </p:spPr>
      </p:pic>
      <p:pic>
        <p:nvPicPr>
          <p:cNvPr id="475" name="Рисунок 474">
            <a:extLst>
              <a:ext uri="{FF2B5EF4-FFF2-40B4-BE49-F238E27FC236}">
                <a16:creationId xmlns:a16="http://schemas.microsoft.com/office/drawing/2014/main" xmlns="" id="{733DE526-C77F-4FF1-91EA-3A615BAD74E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506" y="3749347"/>
            <a:ext cx="563935" cy="309960"/>
          </a:xfrm>
          <a:prstGeom prst="rect">
            <a:avLst/>
          </a:prstGeom>
        </p:spPr>
      </p:pic>
      <p:pic>
        <p:nvPicPr>
          <p:cNvPr id="476" name="Рисунок 475">
            <a:extLst>
              <a:ext uri="{FF2B5EF4-FFF2-40B4-BE49-F238E27FC236}">
                <a16:creationId xmlns:a16="http://schemas.microsoft.com/office/drawing/2014/main" xmlns="" id="{D53E83F9-FE2E-48EC-924F-5AE5157104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9962" y="2639291"/>
            <a:ext cx="563935" cy="309960"/>
          </a:xfrm>
          <a:prstGeom prst="rect">
            <a:avLst/>
          </a:prstGeom>
        </p:spPr>
      </p:pic>
      <p:pic>
        <p:nvPicPr>
          <p:cNvPr id="477" name="Рисунок 476">
            <a:extLst>
              <a:ext uri="{FF2B5EF4-FFF2-40B4-BE49-F238E27FC236}">
                <a16:creationId xmlns:a16="http://schemas.microsoft.com/office/drawing/2014/main" xmlns="" id="{8187593F-10DA-4F47-828F-8CADD6DDB0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6939" y="3371675"/>
            <a:ext cx="563935" cy="309960"/>
          </a:xfrm>
          <a:prstGeom prst="rect">
            <a:avLst/>
          </a:prstGeom>
        </p:spPr>
      </p:pic>
      <p:pic>
        <p:nvPicPr>
          <p:cNvPr id="478" name="Рисунок 477">
            <a:extLst>
              <a:ext uri="{FF2B5EF4-FFF2-40B4-BE49-F238E27FC236}">
                <a16:creationId xmlns:a16="http://schemas.microsoft.com/office/drawing/2014/main" xmlns="" id="{E57A9BAD-BDE7-4902-BED4-A10232BB52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810" y="2439382"/>
            <a:ext cx="563935" cy="309960"/>
          </a:xfrm>
          <a:prstGeom prst="rect">
            <a:avLst/>
          </a:prstGeom>
        </p:spPr>
      </p:pic>
      <p:pic>
        <p:nvPicPr>
          <p:cNvPr id="479" name="Рисунок 478">
            <a:extLst>
              <a:ext uri="{FF2B5EF4-FFF2-40B4-BE49-F238E27FC236}">
                <a16:creationId xmlns:a16="http://schemas.microsoft.com/office/drawing/2014/main" xmlns="" id="{BBC81FCF-C493-4DF5-9955-21300F5798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781" y="2227245"/>
            <a:ext cx="563935" cy="309960"/>
          </a:xfrm>
          <a:prstGeom prst="rect">
            <a:avLst/>
          </a:prstGeom>
        </p:spPr>
      </p:pic>
      <p:pic>
        <p:nvPicPr>
          <p:cNvPr id="480" name="Рисунок 479">
            <a:extLst>
              <a:ext uri="{FF2B5EF4-FFF2-40B4-BE49-F238E27FC236}">
                <a16:creationId xmlns:a16="http://schemas.microsoft.com/office/drawing/2014/main" xmlns="" id="{DAFFC2F9-BEB9-43B2-8F22-B06EE0C16C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192" y="2227218"/>
            <a:ext cx="563935" cy="309960"/>
          </a:xfrm>
          <a:prstGeom prst="rect">
            <a:avLst/>
          </a:prstGeom>
        </p:spPr>
      </p:pic>
      <p:pic>
        <p:nvPicPr>
          <p:cNvPr id="481" name="Рисунок 480">
            <a:extLst>
              <a:ext uri="{FF2B5EF4-FFF2-40B4-BE49-F238E27FC236}">
                <a16:creationId xmlns:a16="http://schemas.microsoft.com/office/drawing/2014/main" xmlns="" id="{6ACCE8A6-7678-4AB7-8059-0508853B11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663" y="638303"/>
            <a:ext cx="563935" cy="309960"/>
          </a:xfrm>
          <a:prstGeom prst="rect">
            <a:avLst/>
          </a:prstGeom>
        </p:spPr>
      </p:pic>
      <p:pic>
        <p:nvPicPr>
          <p:cNvPr id="482" name="Рисунок 481">
            <a:extLst>
              <a:ext uri="{FF2B5EF4-FFF2-40B4-BE49-F238E27FC236}">
                <a16:creationId xmlns:a16="http://schemas.microsoft.com/office/drawing/2014/main" xmlns="" id="{E22D7CBD-8EF2-42DE-AB97-03DB603F213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5000" y="887723"/>
            <a:ext cx="563935" cy="309960"/>
          </a:xfrm>
          <a:prstGeom prst="rect">
            <a:avLst/>
          </a:prstGeom>
        </p:spPr>
      </p:pic>
      <p:pic>
        <p:nvPicPr>
          <p:cNvPr id="483" name="Рисунок 482">
            <a:extLst>
              <a:ext uri="{FF2B5EF4-FFF2-40B4-BE49-F238E27FC236}">
                <a16:creationId xmlns:a16="http://schemas.microsoft.com/office/drawing/2014/main" xmlns="" id="{2B7C6DC6-958F-4595-AD36-FE8EF8071B8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560" y="1179881"/>
            <a:ext cx="563935" cy="309960"/>
          </a:xfrm>
          <a:prstGeom prst="rect">
            <a:avLst/>
          </a:prstGeom>
        </p:spPr>
      </p:pic>
      <p:pic>
        <p:nvPicPr>
          <p:cNvPr id="484" name="Рисунок 483">
            <a:extLst>
              <a:ext uri="{FF2B5EF4-FFF2-40B4-BE49-F238E27FC236}">
                <a16:creationId xmlns:a16="http://schemas.microsoft.com/office/drawing/2014/main" xmlns="" id="{3E71B354-4B08-4F56-AD75-030D5870397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878" y="1346381"/>
            <a:ext cx="563935" cy="309960"/>
          </a:xfrm>
          <a:prstGeom prst="rect">
            <a:avLst/>
          </a:prstGeom>
        </p:spPr>
      </p:pic>
      <p:pic>
        <p:nvPicPr>
          <p:cNvPr id="485" name="Рисунок 484">
            <a:extLst>
              <a:ext uri="{FF2B5EF4-FFF2-40B4-BE49-F238E27FC236}">
                <a16:creationId xmlns:a16="http://schemas.microsoft.com/office/drawing/2014/main" xmlns="" id="{DAF4E7FF-BB40-474C-913B-BFCC83E65E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1497" y="1683760"/>
            <a:ext cx="563935" cy="309960"/>
          </a:xfrm>
          <a:prstGeom prst="rect">
            <a:avLst/>
          </a:prstGeom>
        </p:spPr>
      </p:pic>
      <p:pic>
        <p:nvPicPr>
          <p:cNvPr id="486" name="Рисунок 485">
            <a:extLst>
              <a:ext uri="{FF2B5EF4-FFF2-40B4-BE49-F238E27FC236}">
                <a16:creationId xmlns:a16="http://schemas.microsoft.com/office/drawing/2014/main" xmlns="" id="{8BD41582-ECA4-4461-894B-6C8263DCB5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8087" y="1774235"/>
            <a:ext cx="563935" cy="309960"/>
          </a:xfrm>
          <a:prstGeom prst="rect">
            <a:avLst/>
          </a:prstGeom>
        </p:spPr>
      </p:pic>
      <p:pic>
        <p:nvPicPr>
          <p:cNvPr id="487" name="Рисунок 486">
            <a:extLst>
              <a:ext uri="{FF2B5EF4-FFF2-40B4-BE49-F238E27FC236}">
                <a16:creationId xmlns:a16="http://schemas.microsoft.com/office/drawing/2014/main" xmlns="" id="{FC21D2AB-7D42-4C6A-BFA5-60B38CE35CC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6121" y="2343610"/>
            <a:ext cx="563935" cy="309960"/>
          </a:xfrm>
          <a:prstGeom prst="rect">
            <a:avLst/>
          </a:prstGeom>
        </p:spPr>
      </p:pic>
      <p:pic>
        <p:nvPicPr>
          <p:cNvPr id="488" name="Рисунок 487">
            <a:extLst>
              <a:ext uri="{FF2B5EF4-FFF2-40B4-BE49-F238E27FC236}">
                <a16:creationId xmlns:a16="http://schemas.microsoft.com/office/drawing/2014/main" xmlns="" id="{EAE5A18D-C6DE-4975-853F-A2B960CF30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1262" y="2558622"/>
            <a:ext cx="563935" cy="309960"/>
          </a:xfrm>
          <a:prstGeom prst="rect">
            <a:avLst/>
          </a:prstGeom>
        </p:spPr>
      </p:pic>
      <p:pic>
        <p:nvPicPr>
          <p:cNvPr id="489" name="Рисунок 488">
            <a:extLst>
              <a:ext uri="{FF2B5EF4-FFF2-40B4-BE49-F238E27FC236}">
                <a16:creationId xmlns:a16="http://schemas.microsoft.com/office/drawing/2014/main" xmlns="" id="{4D25110E-ABC8-4B13-98A3-1C3CE1B26BC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167" y="2740930"/>
            <a:ext cx="369320" cy="335432"/>
          </a:xfrm>
          <a:prstGeom prst="rect">
            <a:avLst/>
          </a:prstGeom>
        </p:spPr>
      </p:pic>
      <p:pic>
        <p:nvPicPr>
          <p:cNvPr id="490" name="Рисунок 489">
            <a:extLst>
              <a:ext uri="{FF2B5EF4-FFF2-40B4-BE49-F238E27FC236}">
                <a16:creationId xmlns:a16="http://schemas.microsoft.com/office/drawing/2014/main" xmlns="" id="{D80755E1-04C3-450C-9E8E-C5C2D19E7F8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351" y="1496739"/>
            <a:ext cx="291332" cy="264600"/>
          </a:xfrm>
          <a:prstGeom prst="rect">
            <a:avLst/>
          </a:prstGeom>
        </p:spPr>
      </p:pic>
      <p:pic>
        <p:nvPicPr>
          <p:cNvPr id="491" name="Рисунок 490">
            <a:extLst>
              <a:ext uri="{FF2B5EF4-FFF2-40B4-BE49-F238E27FC236}">
                <a16:creationId xmlns:a16="http://schemas.microsoft.com/office/drawing/2014/main" xmlns="" id="{8C85D5BE-6976-445B-9928-CCFB1BF2BA0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149" y="3112558"/>
            <a:ext cx="291332" cy="264600"/>
          </a:xfrm>
          <a:prstGeom prst="rect">
            <a:avLst/>
          </a:prstGeom>
        </p:spPr>
      </p:pic>
      <p:pic>
        <p:nvPicPr>
          <p:cNvPr id="492" name="Рисунок 491">
            <a:extLst>
              <a:ext uri="{FF2B5EF4-FFF2-40B4-BE49-F238E27FC236}">
                <a16:creationId xmlns:a16="http://schemas.microsoft.com/office/drawing/2014/main" xmlns="" id="{60C55372-71E0-43CE-8205-3A0A464199F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404" y="2663361"/>
            <a:ext cx="291332" cy="264600"/>
          </a:xfrm>
          <a:prstGeom prst="rect">
            <a:avLst/>
          </a:prstGeom>
        </p:spPr>
      </p:pic>
      <p:pic>
        <p:nvPicPr>
          <p:cNvPr id="493" name="Рисунок 492">
            <a:extLst>
              <a:ext uri="{FF2B5EF4-FFF2-40B4-BE49-F238E27FC236}">
                <a16:creationId xmlns:a16="http://schemas.microsoft.com/office/drawing/2014/main" xmlns="" id="{97E7B2D4-301D-4D9A-8452-62049418EA0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953" y="3220620"/>
            <a:ext cx="291332" cy="264600"/>
          </a:xfrm>
          <a:prstGeom prst="rect">
            <a:avLst/>
          </a:prstGeom>
        </p:spPr>
      </p:pic>
      <p:pic>
        <p:nvPicPr>
          <p:cNvPr id="494" name="Рисунок 493">
            <a:extLst>
              <a:ext uri="{FF2B5EF4-FFF2-40B4-BE49-F238E27FC236}">
                <a16:creationId xmlns:a16="http://schemas.microsoft.com/office/drawing/2014/main" xmlns="" id="{E8C1671A-070B-48BD-AD81-56BDBE6235B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624" y="3105917"/>
            <a:ext cx="291332" cy="264600"/>
          </a:xfrm>
          <a:prstGeom prst="rect">
            <a:avLst/>
          </a:prstGeom>
        </p:spPr>
      </p:pic>
      <p:pic>
        <p:nvPicPr>
          <p:cNvPr id="495" name="Рисунок 494">
            <a:extLst>
              <a:ext uri="{FF2B5EF4-FFF2-40B4-BE49-F238E27FC236}">
                <a16:creationId xmlns:a16="http://schemas.microsoft.com/office/drawing/2014/main" xmlns="" id="{96968367-6A82-410B-8895-80A2FFB989F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550" y="3751418"/>
            <a:ext cx="291332" cy="264600"/>
          </a:xfrm>
          <a:prstGeom prst="rect">
            <a:avLst/>
          </a:prstGeom>
        </p:spPr>
      </p:pic>
      <p:pic>
        <p:nvPicPr>
          <p:cNvPr id="496" name="Рисунок 495">
            <a:extLst>
              <a:ext uri="{FF2B5EF4-FFF2-40B4-BE49-F238E27FC236}">
                <a16:creationId xmlns:a16="http://schemas.microsoft.com/office/drawing/2014/main" xmlns="" id="{9A170918-FE02-4008-8880-E8EB6736620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264" y="1821732"/>
            <a:ext cx="291332" cy="264600"/>
          </a:xfrm>
          <a:prstGeom prst="rect">
            <a:avLst/>
          </a:prstGeom>
        </p:spPr>
      </p:pic>
      <p:pic>
        <p:nvPicPr>
          <p:cNvPr id="497" name="Рисунок 496">
            <a:extLst>
              <a:ext uri="{FF2B5EF4-FFF2-40B4-BE49-F238E27FC236}">
                <a16:creationId xmlns:a16="http://schemas.microsoft.com/office/drawing/2014/main" xmlns="" id="{D68047CC-3288-4F11-87A1-DAF1D23F6E9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238" y="1555548"/>
            <a:ext cx="291332" cy="264600"/>
          </a:xfrm>
          <a:prstGeom prst="rect">
            <a:avLst/>
          </a:prstGeom>
        </p:spPr>
      </p:pic>
      <p:pic>
        <p:nvPicPr>
          <p:cNvPr id="498" name="Рисунок 497">
            <a:extLst>
              <a:ext uri="{FF2B5EF4-FFF2-40B4-BE49-F238E27FC236}">
                <a16:creationId xmlns:a16="http://schemas.microsoft.com/office/drawing/2014/main" xmlns="" id="{955C07FA-CDD5-4EBE-BA6A-778866CF4C2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2180" y="2203783"/>
            <a:ext cx="291332" cy="264600"/>
          </a:xfrm>
          <a:prstGeom prst="rect">
            <a:avLst/>
          </a:prstGeom>
        </p:spPr>
      </p:pic>
      <p:pic>
        <p:nvPicPr>
          <p:cNvPr id="499" name="Рисунок 498">
            <a:extLst>
              <a:ext uri="{FF2B5EF4-FFF2-40B4-BE49-F238E27FC236}">
                <a16:creationId xmlns:a16="http://schemas.microsoft.com/office/drawing/2014/main" xmlns="" id="{6385F931-D28B-4E03-8484-A3F40D2A8A2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1832" y="2106458"/>
            <a:ext cx="291332" cy="264600"/>
          </a:xfrm>
          <a:prstGeom prst="rect">
            <a:avLst/>
          </a:prstGeom>
        </p:spPr>
      </p:pic>
      <p:pic>
        <p:nvPicPr>
          <p:cNvPr id="500" name="Рисунок 499">
            <a:extLst>
              <a:ext uri="{FF2B5EF4-FFF2-40B4-BE49-F238E27FC236}">
                <a16:creationId xmlns:a16="http://schemas.microsoft.com/office/drawing/2014/main" xmlns="" id="{C619D144-CEB2-4119-B698-F52D6D56C17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379" y="1961614"/>
            <a:ext cx="291332" cy="264600"/>
          </a:xfrm>
          <a:prstGeom prst="rect">
            <a:avLst/>
          </a:prstGeom>
        </p:spPr>
      </p:pic>
      <p:pic>
        <p:nvPicPr>
          <p:cNvPr id="501" name="Рисунок 500">
            <a:extLst>
              <a:ext uri="{FF2B5EF4-FFF2-40B4-BE49-F238E27FC236}">
                <a16:creationId xmlns:a16="http://schemas.microsoft.com/office/drawing/2014/main" xmlns="" id="{BB97DED6-13CA-4FE5-8C56-84AC727D31B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812" y="1355025"/>
            <a:ext cx="534714" cy="264600"/>
          </a:xfrm>
          <a:prstGeom prst="rect">
            <a:avLst/>
          </a:prstGeom>
        </p:spPr>
      </p:pic>
      <p:pic>
        <p:nvPicPr>
          <p:cNvPr id="502" name="Рисунок 501">
            <a:extLst>
              <a:ext uri="{FF2B5EF4-FFF2-40B4-BE49-F238E27FC236}">
                <a16:creationId xmlns:a16="http://schemas.microsoft.com/office/drawing/2014/main" xmlns="" id="{AE8FD216-668B-4CF4-919A-3BC7A0FE8E6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469" y="2764838"/>
            <a:ext cx="534714" cy="264600"/>
          </a:xfrm>
          <a:prstGeom prst="rect">
            <a:avLst/>
          </a:prstGeom>
        </p:spPr>
      </p:pic>
      <p:pic>
        <p:nvPicPr>
          <p:cNvPr id="503" name="Рисунок 502">
            <a:extLst>
              <a:ext uri="{FF2B5EF4-FFF2-40B4-BE49-F238E27FC236}">
                <a16:creationId xmlns:a16="http://schemas.microsoft.com/office/drawing/2014/main" xmlns="" id="{482A5A49-44CE-4425-A974-18ABE174DAC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050" y="2551635"/>
            <a:ext cx="258597" cy="239747"/>
          </a:xfrm>
          <a:prstGeom prst="rect">
            <a:avLst/>
          </a:prstGeom>
        </p:spPr>
      </p:pic>
      <p:sp>
        <p:nvSpPr>
          <p:cNvPr id="506" name="Полилиния: фигура 505">
            <a:extLst>
              <a:ext uri="{FF2B5EF4-FFF2-40B4-BE49-F238E27FC236}">
                <a16:creationId xmlns:a16="http://schemas.microsoft.com/office/drawing/2014/main" xmlns="" id="{0A2F42F5-8B8A-4D15-B491-764E96D83B0A}"/>
              </a:ext>
            </a:extLst>
          </p:cNvPr>
          <p:cNvSpPr/>
          <p:nvPr/>
        </p:nvSpPr>
        <p:spPr>
          <a:xfrm>
            <a:off x="5903760" y="2910419"/>
            <a:ext cx="1853152" cy="865056"/>
          </a:xfrm>
          <a:custGeom>
            <a:avLst/>
            <a:gdLst>
              <a:gd name="connsiteX0" fmla="*/ 0 w 1743075"/>
              <a:gd name="connsiteY0" fmla="*/ 91753 h 644203"/>
              <a:gd name="connsiteX1" fmla="*/ 785813 w 1743075"/>
              <a:gd name="connsiteY1" fmla="*/ 44128 h 644203"/>
              <a:gd name="connsiteX2" fmla="*/ 1743075 w 1743075"/>
              <a:gd name="connsiteY2" fmla="*/ 644203 h 644203"/>
              <a:gd name="connsiteX3" fmla="*/ 1743075 w 1743075"/>
              <a:gd name="connsiteY3" fmla="*/ 644203 h 644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3075" h="644203">
                <a:moveTo>
                  <a:pt x="0" y="91753"/>
                </a:moveTo>
                <a:cubicBezTo>
                  <a:pt x="247650" y="21903"/>
                  <a:pt x="495301" y="-47947"/>
                  <a:pt x="785813" y="44128"/>
                </a:cubicBezTo>
                <a:cubicBezTo>
                  <a:pt x="1076326" y="136203"/>
                  <a:pt x="1743075" y="644203"/>
                  <a:pt x="1743075" y="644203"/>
                </a:cubicBezTo>
                <a:lnTo>
                  <a:pt x="1743075" y="644203"/>
                </a:lnTo>
              </a:path>
            </a:pathLst>
          </a:custGeom>
          <a:noFill/>
          <a:ln w="19050">
            <a:solidFill>
              <a:srgbClr val="0230A0"/>
            </a:solidFill>
            <a:prstDash val="dash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779" tIns="48389" rIns="96779" bIns="48389" rtlCol="0" anchor="ctr"/>
          <a:lstStyle/>
          <a:p>
            <a:pPr algn="ctr" defTabSz="967777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07" name="Полилиния: фигура 506">
            <a:extLst>
              <a:ext uri="{FF2B5EF4-FFF2-40B4-BE49-F238E27FC236}">
                <a16:creationId xmlns:a16="http://schemas.microsoft.com/office/drawing/2014/main" xmlns="" id="{32A92277-5C0A-4671-A33E-F695D0668492}"/>
              </a:ext>
            </a:extLst>
          </p:cNvPr>
          <p:cNvSpPr/>
          <p:nvPr/>
        </p:nvSpPr>
        <p:spPr>
          <a:xfrm>
            <a:off x="5775491" y="2392017"/>
            <a:ext cx="556594" cy="490062"/>
          </a:xfrm>
          <a:custGeom>
            <a:avLst/>
            <a:gdLst>
              <a:gd name="connsiteX0" fmla="*/ 0 w 1016000"/>
              <a:gd name="connsiteY0" fmla="*/ 466725 h 466725"/>
              <a:gd name="connsiteX1" fmla="*/ 304800 w 1016000"/>
              <a:gd name="connsiteY1" fmla="*/ 79375 h 466725"/>
              <a:gd name="connsiteX2" fmla="*/ 1016000 w 1016000"/>
              <a:gd name="connsiteY2" fmla="*/ 0 h 466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16000" h="466725">
                <a:moveTo>
                  <a:pt x="0" y="466725"/>
                </a:moveTo>
                <a:cubicBezTo>
                  <a:pt x="67733" y="311943"/>
                  <a:pt x="135467" y="157162"/>
                  <a:pt x="304800" y="79375"/>
                </a:cubicBezTo>
                <a:cubicBezTo>
                  <a:pt x="474133" y="1588"/>
                  <a:pt x="745066" y="794"/>
                  <a:pt x="1016000" y="0"/>
                </a:cubicBezTo>
              </a:path>
            </a:pathLst>
          </a:custGeom>
          <a:noFill/>
          <a:ln w="19050">
            <a:solidFill>
              <a:srgbClr val="0230A0"/>
            </a:solidFill>
            <a:prstDash val="dash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779" tIns="48389" rIns="96779" bIns="48389" rtlCol="0" anchor="ctr"/>
          <a:lstStyle/>
          <a:p>
            <a:pPr algn="ctr" defTabSz="967777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08" name="Полилиния: фигура 507">
            <a:extLst>
              <a:ext uri="{FF2B5EF4-FFF2-40B4-BE49-F238E27FC236}">
                <a16:creationId xmlns:a16="http://schemas.microsoft.com/office/drawing/2014/main" xmlns="" id="{4F257644-6A5E-46FC-98A0-F414741D36CF}"/>
              </a:ext>
            </a:extLst>
          </p:cNvPr>
          <p:cNvSpPr/>
          <p:nvPr/>
        </p:nvSpPr>
        <p:spPr>
          <a:xfrm>
            <a:off x="4910124" y="1656922"/>
            <a:ext cx="885283" cy="1211770"/>
          </a:xfrm>
          <a:custGeom>
            <a:avLst/>
            <a:gdLst>
              <a:gd name="connsiteX0" fmla="*/ 644525 w 706544"/>
              <a:gd name="connsiteY0" fmla="*/ 1082675 h 1082675"/>
              <a:gd name="connsiteX1" fmla="*/ 644525 w 706544"/>
              <a:gd name="connsiteY1" fmla="*/ 466725 h 1082675"/>
              <a:gd name="connsiteX2" fmla="*/ 0 w 706544"/>
              <a:gd name="connsiteY2" fmla="*/ 0 h 1082675"/>
              <a:gd name="connsiteX3" fmla="*/ 0 w 706544"/>
              <a:gd name="connsiteY3" fmla="*/ 0 h 1082675"/>
              <a:gd name="connsiteX4" fmla="*/ 0 w 706544"/>
              <a:gd name="connsiteY4" fmla="*/ 0 h 1082675"/>
              <a:gd name="connsiteX5" fmla="*/ 0 w 706544"/>
              <a:gd name="connsiteY5" fmla="*/ 0 h 1082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6544" h="1082675">
                <a:moveTo>
                  <a:pt x="644525" y="1082675"/>
                </a:moveTo>
                <a:cubicBezTo>
                  <a:pt x="698235" y="864923"/>
                  <a:pt x="751946" y="647171"/>
                  <a:pt x="644525" y="466725"/>
                </a:cubicBezTo>
                <a:cubicBezTo>
                  <a:pt x="537104" y="286279"/>
                  <a:pt x="0" y="0"/>
                  <a:pt x="0" y="0"/>
                </a:cubicBez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9050">
            <a:solidFill>
              <a:srgbClr val="0230A0"/>
            </a:solidFill>
            <a:prstDash val="dash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779" tIns="48389" rIns="96779" bIns="48389" rtlCol="0" anchor="ctr"/>
          <a:lstStyle/>
          <a:p>
            <a:pPr algn="ctr" defTabSz="967777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09" name="Полилиния: фигура 508">
            <a:extLst>
              <a:ext uri="{FF2B5EF4-FFF2-40B4-BE49-F238E27FC236}">
                <a16:creationId xmlns:a16="http://schemas.microsoft.com/office/drawing/2014/main" xmlns="" id="{5F7DFF34-24B5-46F2-B217-3691B3824B9A}"/>
              </a:ext>
            </a:extLst>
          </p:cNvPr>
          <p:cNvSpPr/>
          <p:nvPr/>
        </p:nvSpPr>
        <p:spPr>
          <a:xfrm>
            <a:off x="5235410" y="2535702"/>
            <a:ext cx="418563" cy="316707"/>
          </a:xfrm>
          <a:custGeom>
            <a:avLst/>
            <a:gdLst>
              <a:gd name="connsiteX0" fmla="*/ 393700 w 393700"/>
              <a:gd name="connsiteY0" fmla="*/ 301625 h 301625"/>
              <a:gd name="connsiteX1" fmla="*/ 295275 w 393700"/>
              <a:gd name="connsiteY1" fmla="*/ 63500 h 301625"/>
              <a:gd name="connsiteX2" fmla="*/ 0 w 393700"/>
              <a:gd name="connsiteY2" fmla="*/ 0 h 30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93700" h="301625">
                <a:moveTo>
                  <a:pt x="393700" y="301625"/>
                </a:moveTo>
                <a:cubicBezTo>
                  <a:pt x="377296" y="207698"/>
                  <a:pt x="360892" y="113771"/>
                  <a:pt x="295275" y="63500"/>
                </a:cubicBezTo>
                <a:cubicBezTo>
                  <a:pt x="229658" y="13229"/>
                  <a:pt x="114829" y="6614"/>
                  <a:pt x="0" y="0"/>
                </a:cubicBezTo>
              </a:path>
            </a:pathLst>
          </a:custGeom>
          <a:noFill/>
          <a:ln w="19050">
            <a:solidFill>
              <a:srgbClr val="0230A0"/>
            </a:solidFill>
            <a:prstDash val="dash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779" tIns="48389" rIns="96779" bIns="48389" rtlCol="0" anchor="ctr"/>
          <a:lstStyle/>
          <a:p>
            <a:pPr algn="ctr" defTabSz="967777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10" name="Полилиния: фигура 509">
            <a:extLst>
              <a:ext uri="{FF2B5EF4-FFF2-40B4-BE49-F238E27FC236}">
                <a16:creationId xmlns:a16="http://schemas.microsoft.com/office/drawing/2014/main" xmlns="" id="{F2C3FFCC-D5D3-4859-A1CB-25A38AFDD71C}"/>
              </a:ext>
            </a:extLst>
          </p:cNvPr>
          <p:cNvSpPr/>
          <p:nvPr/>
        </p:nvSpPr>
        <p:spPr>
          <a:xfrm>
            <a:off x="5252925" y="3122699"/>
            <a:ext cx="725097" cy="1275729"/>
          </a:xfrm>
          <a:custGeom>
            <a:avLst/>
            <a:gdLst>
              <a:gd name="connsiteX0" fmla="*/ 319087 w 406329"/>
              <a:gd name="connsiteY0" fmla="*/ 0 h 1323975"/>
              <a:gd name="connsiteX1" fmla="*/ 385762 w 406329"/>
              <a:gd name="connsiteY1" fmla="*/ 723900 h 1323975"/>
              <a:gd name="connsiteX2" fmla="*/ 0 w 406329"/>
              <a:gd name="connsiteY2" fmla="*/ 1323975 h 1323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6329" h="1323975">
                <a:moveTo>
                  <a:pt x="319087" y="0"/>
                </a:moveTo>
                <a:cubicBezTo>
                  <a:pt x="379015" y="251619"/>
                  <a:pt x="438943" y="503238"/>
                  <a:pt x="385762" y="723900"/>
                </a:cubicBezTo>
                <a:cubicBezTo>
                  <a:pt x="332581" y="944562"/>
                  <a:pt x="166290" y="1134268"/>
                  <a:pt x="0" y="1323975"/>
                </a:cubicBezTo>
              </a:path>
            </a:pathLst>
          </a:custGeom>
          <a:noFill/>
          <a:ln w="19050">
            <a:solidFill>
              <a:srgbClr val="0230A0"/>
            </a:solidFill>
            <a:prstDash val="dash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779" tIns="48389" rIns="96779" bIns="48389" rtlCol="0" anchor="ctr"/>
          <a:lstStyle/>
          <a:p>
            <a:pPr algn="ctr" defTabSz="967777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12" name="Полилиния: фигура 511">
            <a:extLst>
              <a:ext uri="{FF2B5EF4-FFF2-40B4-BE49-F238E27FC236}">
                <a16:creationId xmlns:a16="http://schemas.microsoft.com/office/drawing/2014/main" xmlns="" id="{563C6AD3-1289-4A16-95B6-DE0DFED71BD8}"/>
              </a:ext>
            </a:extLst>
          </p:cNvPr>
          <p:cNvSpPr/>
          <p:nvPr/>
        </p:nvSpPr>
        <p:spPr>
          <a:xfrm>
            <a:off x="3144476" y="2649275"/>
            <a:ext cx="2426988" cy="494137"/>
          </a:xfrm>
          <a:custGeom>
            <a:avLst/>
            <a:gdLst>
              <a:gd name="connsiteX0" fmla="*/ 2282825 w 2282825"/>
              <a:gd name="connsiteY0" fmla="*/ 286456 h 470606"/>
              <a:gd name="connsiteX1" fmla="*/ 1177925 w 2282825"/>
              <a:gd name="connsiteY1" fmla="*/ 3881 h 470606"/>
              <a:gd name="connsiteX2" fmla="*/ 0 w 2282825"/>
              <a:gd name="connsiteY2" fmla="*/ 470606 h 470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82825" h="470606">
                <a:moveTo>
                  <a:pt x="2282825" y="286456"/>
                </a:moveTo>
                <a:cubicBezTo>
                  <a:pt x="1920610" y="129822"/>
                  <a:pt x="1558396" y="-26811"/>
                  <a:pt x="1177925" y="3881"/>
                </a:cubicBezTo>
                <a:cubicBezTo>
                  <a:pt x="797454" y="34573"/>
                  <a:pt x="398727" y="252589"/>
                  <a:pt x="0" y="470606"/>
                </a:cubicBezTo>
              </a:path>
            </a:pathLst>
          </a:custGeom>
          <a:noFill/>
          <a:ln w="19050">
            <a:solidFill>
              <a:srgbClr val="0230A0"/>
            </a:solidFill>
            <a:prstDash val="dash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779" tIns="48389" rIns="96779" bIns="48389" rtlCol="0" anchor="ctr"/>
          <a:lstStyle/>
          <a:p>
            <a:pPr algn="ctr" defTabSz="967777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434" name="Рисунок 433">
            <a:extLst>
              <a:ext uri="{FF2B5EF4-FFF2-40B4-BE49-F238E27FC236}">
                <a16:creationId xmlns:a16="http://schemas.microsoft.com/office/drawing/2014/main" xmlns="" id="{14233F60-0E40-46FA-91A5-E3576E2E8E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419" y="3253142"/>
            <a:ext cx="445317" cy="309960"/>
          </a:xfrm>
          <a:prstGeom prst="rect">
            <a:avLst/>
          </a:prstGeom>
        </p:spPr>
      </p:pic>
      <p:pic>
        <p:nvPicPr>
          <p:cNvPr id="381" name="Рисунок 380">
            <a:extLst>
              <a:ext uri="{FF2B5EF4-FFF2-40B4-BE49-F238E27FC236}">
                <a16:creationId xmlns:a16="http://schemas.microsoft.com/office/drawing/2014/main" xmlns="" id="{494CC54E-5462-4ED0-B23D-33A34DED298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680" y="2942190"/>
            <a:ext cx="245961" cy="226800"/>
          </a:xfrm>
          <a:prstGeom prst="rect">
            <a:avLst/>
          </a:prstGeom>
        </p:spPr>
      </p:pic>
      <p:pic>
        <p:nvPicPr>
          <p:cNvPr id="382" name="Рисунок 381">
            <a:extLst>
              <a:ext uri="{FF2B5EF4-FFF2-40B4-BE49-F238E27FC236}">
                <a16:creationId xmlns:a16="http://schemas.microsoft.com/office/drawing/2014/main" xmlns="" id="{68D70E51-C570-4890-A040-7AA23C81C59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188" y="3168990"/>
            <a:ext cx="245961" cy="226800"/>
          </a:xfrm>
          <a:prstGeom prst="rect">
            <a:avLst/>
          </a:prstGeom>
        </p:spPr>
      </p:pic>
      <p:pic>
        <p:nvPicPr>
          <p:cNvPr id="383" name="Рисунок 382">
            <a:extLst>
              <a:ext uri="{FF2B5EF4-FFF2-40B4-BE49-F238E27FC236}">
                <a16:creationId xmlns:a16="http://schemas.microsoft.com/office/drawing/2014/main" xmlns="" id="{1C7708BE-AFE3-43C7-887B-9F2B266B08E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111" y="3168990"/>
            <a:ext cx="245961" cy="226800"/>
          </a:xfrm>
          <a:prstGeom prst="rect">
            <a:avLst/>
          </a:prstGeom>
        </p:spPr>
      </p:pic>
      <p:pic>
        <p:nvPicPr>
          <p:cNvPr id="384" name="Рисунок 383">
            <a:extLst>
              <a:ext uri="{FF2B5EF4-FFF2-40B4-BE49-F238E27FC236}">
                <a16:creationId xmlns:a16="http://schemas.microsoft.com/office/drawing/2014/main" xmlns="" id="{39EBBD87-3EC4-411B-B1B4-2C04F4C70AE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895" y="2964329"/>
            <a:ext cx="245961" cy="226800"/>
          </a:xfrm>
          <a:prstGeom prst="rect">
            <a:avLst/>
          </a:prstGeom>
        </p:spPr>
      </p:pic>
      <p:pic>
        <p:nvPicPr>
          <p:cNvPr id="385" name="Рисунок 384">
            <a:extLst>
              <a:ext uri="{FF2B5EF4-FFF2-40B4-BE49-F238E27FC236}">
                <a16:creationId xmlns:a16="http://schemas.microsoft.com/office/drawing/2014/main" xmlns="" id="{846F14EF-E8CC-4580-9E29-7956020AF58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552" y="2648503"/>
            <a:ext cx="245961" cy="226800"/>
          </a:xfrm>
          <a:prstGeom prst="rect">
            <a:avLst/>
          </a:prstGeom>
        </p:spPr>
      </p:pic>
      <p:pic>
        <p:nvPicPr>
          <p:cNvPr id="386" name="Рисунок 385">
            <a:extLst>
              <a:ext uri="{FF2B5EF4-FFF2-40B4-BE49-F238E27FC236}">
                <a16:creationId xmlns:a16="http://schemas.microsoft.com/office/drawing/2014/main" xmlns="" id="{633B45A7-6BF0-4841-81EE-C0D76F90B0B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984" y="3388483"/>
            <a:ext cx="245961" cy="226800"/>
          </a:xfrm>
          <a:prstGeom prst="rect">
            <a:avLst/>
          </a:prstGeom>
        </p:spPr>
      </p:pic>
      <p:pic>
        <p:nvPicPr>
          <p:cNvPr id="504" name="Рисунок 503">
            <a:extLst>
              <a:ext uri="{FF2B5EF4-FFF2-40B4-BE49-F238E27FC236}">
                <a16:creationId xmlns:a16="http://schemas.microsoft.com/office/drawing/2014/main" xmlns="" id="{8D64451A-9F97-4277-846C-DB1BFAAAA2A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421" y="2871401"/>
            <a:ext cx="489863" cy="454153"/>
          </a:xfrm>
          <a:prstGeom prst="rect">
            <a:avLst/>
          </a:prstGeom>
        </p:spPr>
      </p:pic>
      <p:pic>
        <p:nvPicPr>
          <p:cNvPr id="505" name="Рисунок 504">
            <a:extLst>
              <a:ext uri="{FF2B5EF4-FFF2-40B4-BE49-F238E27FC236}">
                <a16:creationId xmlns:a16="http://schemas.microsoft.com/office/drawing/2014/main" xmlns="" id="{8A9627E1-A763-4688-8141-E837A9F69A4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722" y="2897032"/>
            <a:ext cx="293641" cy="272237"/>
          </a:xfrm>
          <a:prstGeom prst="rect">
            <a:avLst/>
          </a:prstGeom>
        </p:spPr>
      </p:pic>
      <p:sp>
        <p:nvSpPr>
          <p:cNvPr id="387" name="TextBox 386"/>
          <p:cNvSpPr txBox="1"/>
          <p:nvPr/>
        </p:nvSpPr>
        <p:spPr>
          <a:xfrm>
            <a:off x="5211049" y="2992808"/>
            <a:ext cx="735678" cy="274688"/>
          </a:xfrm>
          <a:prstGeom prst="rect">
            <a:avLst/>
          </a:prstGeom>
          <a:noFill/>
        </p:spPr>
        <p:txBody>
          <a:bodyPr wrap="square" lIns="96779" tIns="48389" rIns="96779" bIns="48389" rtlCol="0">
            <a:spAutoFit/>
          </a:bodyPr>
          <a:lstStyle/>
          <a:p>
            <a:pPr defTabSz="967777"/>
            <a:r>
              <a:rPr lang="ru-RU" sz="1100" b="1" dirty="0" smtClean="0">
                <a:solidFill>
                  <a:prstClr val="black"/>
                </a:solidFill>
              </a:rPr>
              <a:t>Саратов</a:t>
            </a:r>
            <a:endParaRPr lang="ru-RU" sz="1100" b="1" dirty="0">
              <a:solidFill>
                <a:prstClr val="black"/>
              </a:solidFill>
            </a:endParaRPr>
          </a:p>
        </p:txBody>
      </p:sp>
      <p:sp>
        <p:nvSpPr>
          <p:cNvPr id="388" name="TextBox 387"/>
          <p:cNvSpPr txBox="1"/>
          <p:nvPr/>
        </p:nvSpPr>
        <p:spPr>
          <a:xfrm>
            <a:off x="5867906" y="3243650"/>
            <a:ext cx="613067" cy="224893"/>
          </a:xfrm>
          <a:prstGeom prst="rect">
            <a:avLst/>
          </a:prstGeom>
          <a:noFill/>
        </p:spPr>
        <p:txBody>
          <a:bodyPr wrap="square" lIns="96779" tIns="48389" rIns="96779" bIns="48389" rtlCol="0">
            <a:spAutoFit/>
          </a:bodyPr>
          <a:lstStyle/>
          <a:p>
            <a:pPr defTabSz="967777"/>
            <a:r>
              <a:rPr lang="ru-RU" sz="800" b="1" dirty="0" smtClean="0">
                <a:solidFill>
                  <a:prstClr val="black"/>
                </a:solidFill>
              </a:rPr>
              <a:t>Энгельс</a:t>
            </a:r>
            <a:endParaRPr lang="ru-RU" sz="800" b="1" dirty="0">
              <a:solidFill>
                <a:prstClr val="black"/>
              </a:solidFill>
            </a:endParaRPr>
          </a:p>
        </p:txBody>
      </p:sp>
      <p:sp>
        <p:nvSpPr>
          <p:cNvPr id="389" name="TextBox 388"/>
          <p:cNvSpPr txBox="1"/>
          <p:nvPr/>
        </p:nvSpPr>
        <p:spPr>
          <a:xfrm>
            <a:off x="7575727" y="1755897"/>
            <a:ext cx="613067" cy="224893"/>
          </a:xfrm>
          <a:prstGeom prst="rect">
            <a:avLst/>
          </a:prstGeom>
          <a:noFill/>
        </p:spPr>
        <p:txBody>
          <a:bodyPr wrap="square" lIns="96779" tIns="48389" rIns="96779" bIns="48389" rtlCol="0">
            <a:spAutoFit/>
          </a:bodyPr>
          <a:lstStyle/>
          <a:p>
            <a:pPr defTabSz="967777"/>
            <a:r>
              <a:rPr lang="ru-RU" sz="800" b="1" dirty="0" smtClean="0">
                <a:solidFill>
                  <a:prstClr val="black"/>
                </a:solidFill>
              </a:rPr>
              <a:t>Вольск</a:t>
            </a:r>
            <a:endParaRPr lang="ru-RU" sz="800" b="1" dirty="0">
              <a:solidFill>
                <a:prstClr val="black"/>
              </a:solidFill>
            </a:endParaRPr>
          </a:p>
        </p:txBody>
      </p:sp>
      <p:sp>
        <p:nvSpPr>
          <p:cNvPr id="390" name="TextBox 389"/>
          <p:cNvSpPr txBox="1"/>
          <p:nvPr/>
        </p:nvSpPr>
        <p:spPr>
          <a:xfrm>
            <a:off x="8197553" y="1876995"/>
            <a:ext cx="691886" cy="226216"/>
          </a:xfrm>
          <a:prstGeom prst="rect">
            <a:avLst/>
          </a:prstGeom>
          <a:noFill/>
        </p:spPr>
        <p:txBody>
          <a:bodyPr wrap="square" lIns="96779" tIns="48389" rIns="96779" bIns="48389" rtlCol="0">
            <a:spAutoFit/>
          </a:bodyPr>
          <a:lstStyle/>
          <a:p>
            <a:pPr defTabSz="967777"/>
            <a:r>
              <a:rPr lang="ru-RU" sz="800" b="1" dirty="0" smtClean="0">
                <a:solidFill>
                  <a:prstClr val="black"/>
                </a:solidFill>
              </a:rPr>
              <a:t>Балаково</a:t>
            </a:r>
            <a:endParaRPr lang="ru-RU" sz="800" b="1" dirty="0">
              <a:solidFill>
                <a:prstClr val="black"/>
              </a:solidFill>
            </a:endParaRPr>
          </a:p>
        </p:txBody>
      </p:sp>
      <p:sp>
        <p:nvSpPr>
          <p:cNvPr id="391" name="TextBox 390"/>
          <p:cNvSpPr txBox="1"/>
          <p:nvPr/>
        </p:nvSpPr>
        <p:spPr>
          <a:xfrm>
            <a:off x="8118727" y="916875"/>
            <a:ext cx="691886" cy="226216"/>
          </a:xfrm>
          <a:prstGeom prst="rect">
            <a:avLst/>
          </a:prstGeom>
          <a:noFill/>
        </p:spPr>
        <p:txBody>
          <a:bodyPr wrap="square" lIns="96779" tIns="48389" rIns="96779" bIns="48389" rtlCol="0">
            <a:spAutoFit/>
          </a:bodyPr>
          <a:lstStyle/>
          <a:p>
            <a:pPr defTabSz="967777"/>
            <a:r>
              <a:rPr lang="ru-RU" sz="800" b="1" dirty="0" smtClean="0">
                <a:solidFill>
                  <a:prstClr val="black"/>
                </a:solidFill>
              </a:rPr>
              <a:t>Хвалынск</a:t>
            </a:r>
            <a:endParaRPr lang="ru-RU" sz="800" b="1" dirty="0">
              <a:solidFill>
                <a:prstClr val="black"/>
              </a:solidFill>
            </a:endParaRPr>
          </a:p>
        </p:txBody>
      </p:sp>
      <p:sp>
        <p:nvSpPr>
          <p:cNvPr id="392" name="TextBox 391"/>
          <p:cNvSpPr txBox="1"/>
          <p:nvPr/>
        </p:nvSpPr>
        <p:spPr>
          <a:xfrm>
            <a:off x="8793101" y="1089869"/>
            <a:ext cx="910838" cy="226216"/>
          </a:xfrm>
          <a:prstGeom prst="rect">
            <a:avLst/>
          </a:prstGeom>
          <a:noFill/>
        </p:spPr>
        <p:txBody>
          <a:bodyPr wrap="square" lIns="96779" tIns="48389" rIns="96779" bIns="48389" rtlCol="0">
            <a:spAutoFit/>
          </a:bodyPr>
          <a:lstStyle/>
          <a:p>
            <a:pPr defTabSz="967777"/>
            <a:r>
              <a:rPr lang="ru-RU" sz="800" b="1" dirty="0" smtClean="0">
                <a:solidFill>
                  <a:prstClr val="black"/>
                </a:solidFill>
              </a:rPr>
              <a:t>Духовницкое</a:t>
            </a:r>
            <a:endParaRPr lang="ru-RU" sz="800" b="1" dirty="0">
              <a:solidFill>
                <a:prstClr val="black"/>
              </a:solidFill>
            </a:endParaRPr>
          </a:p>
        </p:txBody>
      </p:sp>
      <p:sp>
        <p:nvSpPr>
          <p:cNvPr id="393" name="TextBox 392"/>
          <p:cNvSpPr txBox="1"/>
          <p:nvPr/>
        </p:nvSpPr>
        <p:spPr>
          <a:xfrm>
            <a:off x="10089295" y="1392606"/>
            <a:ext cx="910838" cy="226216"/>
          </a:xfrm>
          <a:prstGeom prst="rect">
            <a:avLst/>
          </a:prstGeom>
          <a:noFill/>
        </p:spPr>
        <p:txBody>
          <a:bodyPr wrap="square" lIns="96779" tIns="48389" rIns="96779" bIns="48389" rtlCol="0">
            <a:spAutoFit/>
          </a:bodyPr>
          <a:lstStyle/>
          <a:p>
            <a:pPr defTabSz="967777"/>
            <a:r>
              <a:rPr lang="ru-RU" sz="800" b="1" dirty="0" smtClean="0">
                <a:solidFill>
                  <a:prstClr val="black"/>
                </a:solidFill>
              </a:rPr>
              <a:t>Ивантеевка</a:t>
            </a:r>
            <a:endParaRPr lang="ru-RU" sz="800" b="1" dirty="0">
              <a:solidFill>
                <a:prstClr val="black"/>
              </a:solidFill>
            </a:endParaRPr>
          </a:p>
        </p:txBody>
      </p:sp>
      <p:sp>
        <p:nvSpPr>
          <p:cNvPr id="394" name="TextBox 393"/>
          <p:cNvSpPr txBox="1"/>
          <p:nvPr/>
        </p:nvSpPr>
        <p:spPr>
          <a:xfrm>
            <a:off x="11052681" y="2222984"/>
            <a:ext cx="910838" cy="226216"/>
          </a:xfrm>
          <a:prstGeom prst="rect">
            <a:avLst/>
          </a:prstGeom>
          <a:noFill/>
        </p:spPr>
        <p:txBody>
          <a:bodyPr wrap="square" lIns="96779" tIns="48389" rIns="96779" bIns="48389" rtlCol="0">
            <a:spAutoFit/>
          </a:bodyPr>
          <a:lstStyle/>
          <a:p>
            <a:pPr defTabSz="967777"/>
            <a:r>
              <a:rPr lang="ru-RU" sz="800" b="1" dirty="0" smtClean="0">
                <a:solidFill>
                  <a:prstClr val="black"/>
                </a:solidFill>
              </a:rPr>
              <a:t>Перелюб</a:t>
            </a:r>
            <a:endParaRPr lang="ru-RU" sz="800" b="1" dirty="0">
              <a:solidFill>
                <a:prstClr val="black"/>
              </a:solidFill>
            </a:endParaRPr>
          </a:p>
        </p:txBody>
      </p:sp>
      <p:sp>
        <p:nvSpPr>
          <p:cNvPr id="395" name="TextBox 394"/>
          <p:cNvSpPr txBox="1"/>
          <p:nvPr/>
        </p:nvSpPr>
        <p:spPr>
          <a:xfrm>
            <a:off x="9555049" y="1989441"/>
            <a:ext cx="744438" cy="226216"/>
          </a:xfrm>
          <a:prstGeom prst="rect">
            <a:avLst/>
          </a:prstGeom>
          <a:noFill/>
        </p:spPr>
        <p:txBody>
          <a:bodyPr wrap="square" lIns="96779" tIns="48389" rIns="96779" bIns="48389" rtlCol="0">
            <a:spAutoFit/>
          </a:bodyPr>
          <a:lstStyle/>
          <a:p>
            <a:pPr defTabSz="967777"/>
            <a:r>
              <a:rPr lang="ru-RU" sz="800" b="1" dirty="0" smtClean="0">
                <a:solidFill>
                  <a:prstClr val="black"/>
                </a:solidFill>
              </a:rPr>
              <a:t>Пугачев</a:t>
            </a:r>
            <a:endParaRPr lang="ru-RU" sz="800" b="1" dirty="0">
              <a:solidFill>
                <a:prstClr val="black"/>
              </a:solidFill>
            </a:endParaRPr>
          </a:p>
        </p:txBody>
      </p:sp>
      <p:sp>
        <p:nvSpPr>
          <p:cNvPr id="396" name="TextBox 395"/>
          <p:cNvSpPr txBox="1"/>
          <p:nvPr/>
        </p:nvSpPr>
        <p:spPr>
          <a:xfrm>
            <a:off x="9204725" y="2672770"/>
            <a:ext cx="744438" cy="226216"/>
          </a:xfrm>
          <a:prstGeom prst="rect">
            <a:avLst/>
          </a:prstGeom>
          <a:noFill/>
        </p:spPr>
        <p:txBody>
          <a:bodyPr wrap="square" lIns="96779" tIns="48389" rIns="96779" bIns="48389" rtlCol="0">
            <a:spAutoFit/>
          </a:bodyPr>
          <a:lstStyle/>
          <a:p>
            <a:pPr defTabSz="967777"/>
            <a:r>
              <a:rPr lang="ru-RU" sz="800" b="1" dirty="0" smtClean="0">
                <a:solidFill>
                  <a:prstClr val="black"/>
                </a:solidFill>
              </a:rPr>
              <a:t>Горный</a:t>
            </a:r>
            <a:endParaRPr lang="ru-RU" sz="800" b="1" dirty="0">
              <a:solidFill>
                <a:prstClr val="black"/>
              </a:solidFill>
            </a:endParaRPr>
          </a:p>
        </p:txBody>
      </p:sp>
      <p:sp>
        <p:nvSpPr>
          <p:cNvPr id="397" name="TextBox 396"/>
          <p:cNvSpPr txBox="1"/>
          <p:nvPr/>
        </p:nvSpPr>
        <p:spPr>
          <a:xfrm>
            <a:off x="10886276" y="3347448"/>
            <a:ext cx="744438" cy="226216"/>
          </a:xfrm>
          <a:prstGeom prst="rect">
            <a:avLst/>
          </a:prstGeom>
          <a:noFill/>
        </p:spPr>
        <p:txBody>
          <a:bodyPr wrap="square" lIns="96779" tIns="48389" rIns="96779" bIns="48389" rtlCol="0">
            <a:spAutoFit/>
          </a:bodyPr>
          <a:lstStyle/>
          <a:p>
            <a:pPr defTabSz="967777"/>
            <a:r>
              <a:rPr lang="ru-RU" sz="800" b="1" dirty="0" smtClean="0">
                <a:solidFill>
                  <a:prstClr val="black"/>
                </a:solidFill>
              </a:rPr>
              <a:t>Озинки</a:t>
            </a:r>
            <a:endParaRPr lang="ru-RU" sz="800" b="1" dirty="0">
              <a:solidFill>
                <a:prstClr val="black"/>
              </a:solidFill>
            </a:endParaRPr>
          </a:p>
        </p:txBody>
      </p:sp>
      <p:sp>
        <p:nvSpPr>
          <p:cNvPr id="398" name="TextBox 397"/>
          <p:cNvSpPr txBox="1"/>
          <p:nvPr/>
        </p:nvSpPr>
        <p:spPr>
          <a:xfrm>
            <a:off x="9441194" y="4065377"/>
            <a:ext cx="744438" cy="226216"/>
          </a:xfrm>
          <a:prstGeom prst="rect">
            <a:avLst/>
          </a:prstGeom>
          <a:noFill/>
        </p:spPr>
        <p:txBody>
          <a:bodyPr wrap="square" lIns="96779" tIns="48389" rIns="96779" bIns="48389" rtlCol="0">
            <a:spAutoFit/>
          </a:bodyPr>
          <a:lstStyle/>
          <a:p>
            <a:pPr defTabSz="967777"/>
            <a:r>
              <a:rPr lang="ru-RU" sz="800" b="1" dirty="0" smtClean="0">
                <a:solidFill>
                  <a:prstClr val="black"/>
                </a:solidFill>
              </a:rPr>
              <a:t>Дергачи</a:t>
            </a:r>
            <a:endParaRPr lang="ru-RU" sz="800" b="1" dirty="0">
              <a:solidFill>
                <a:prstClr val="black"/>
              </a:solidFill>
            </a:endParaRPr>
          </a:p>
        </p:txBody>
      </p:sp>
      <p:sp>
        <p:nvSpPr>
          <p:cNvPr id="399" name="TextBox 398"/>
          <p:cNvSpPr txBox="1"/>
          <p:nvPr/>
        </p:nvSpPr>
        <p:spPr>
          <a:xfrm>
            <a:off x="8530356" y="3330150"/>
            <a:ext cx="744438" cy="226216"/>
          </a:xfrm>
          <a:prstGeom prst="rect">
            <a:avLst/>
          </a:prstGeom>
          <a:noFill/>
        </p:spPr>
        <p:txBody>
          <a:bodyPr wrap="square" lIns="96779" tIns="48389" rIns="96779" bIns="48389" rtlCol="0">
            <a:spAutoFit/>
          </a:bodyPr>
          <a:lstStyle/>
          <a:p>
            <a:pPr defTabSz="967777"/>
            <a:r>
              <a:rPr lang="ru-RU" sz="800" b="1" dirty="0" smtClean="0">
                <a:solidFill>
                  <a:prstClr val="black"/>
                </a:solidFill>
              </a:rPr>
              <a:t>Ершов</a:t>
            </a:r>
            <a:endParaRPr lang="ru-RU" sz="800" b="1" dirty="0">
              <a:solidFill>
                <a:prstClr val="black"/>
              </a:solidFill>
            </a:endParaRPr>
          </a:p>
        </p:txBody>
      </p:sp>
      <p:sp>
        <p:nvSpPr>
          <p:cNvPr id="400" name="TextBox 399"/>
          <p:cNvSpPr txBox="1"/>
          <p:nvPr/>
        </p:nvSpPr>
        <p:spPr>
          <a:xfrm>
            <a:off x="7488145" y="3693437"/>
            <a:ext cx="744438" cy="226216"/>
          </a:xfrm>
          <a:prstGeom prst="rect">
            <a:avLst/>
          </a:prstGeom>
          <a:noFill/>
        </p:spPr>
        <p:txBody>
          <a:bodyPr wrap="square" lIns="96779" tIns="48389" rIns="96779" bIns="48389" rtlCol="0">
            <a:spAutoFit/>
          </a:bodyPr>
          <a:lstStyle/>
          <a:p>
            <a:pPr defTabSz="967777"/>
            <a:r>
              <a:rPr lang="ru-RU" sz="800" b="1" dirty="0" smtClean="0">
                <a:solidFill>
                  <a:prstClr val="black"/>
                </a:solidFill>
              </a:rPr>
              <a:t>Мокроус</a:t>
            </a:r>
            <a:endParaRPr lang="ru-RU" sz="800" b="1" dirty="0">
              <a:solidFill>
                <a:prstClr val="black"/>
              </a:solidFill>
            </a:endParaRPr>
          </a:p>
        </p:txBody>
      </p:sp>
      <p:sp>
        <p:nvSpPr>
          <p:cNvPr id="401" name="TextBox 400"/>
          <p:cNvSpPr txBox="1"/>
          <p:nvPr/>
        </p:nvSpPr>
        <p:spPr>
          <a:xfrm>
            <a:off x="6516000" y="4532463"/>
            <a:ext cx="1138550" cy="226216"/>
          </a:xfrm>
          <a:prstGeom prst="rect">
            <a:avLst/>
          </a:prstGeom>
          <a:noFill/>
        </p:spPr>
        <p:txBody>
          <a:bodyPr wrap="square" lIns="96779" tIns="48389" rIns="96779" bIns="48389" rtlCol="0">
            <a:spAutoFit/>
          </a:bodyPr>
          <a:lstStyle/>
          <a:p>
            <a:pPr defTabSz="967777"/>
            <a:r>
              <a:rPr lang="ru-RU" sz="800" b="1" dirty="0" smtClean="0">
                <a:solidFill>
                  <a:prstClr val="black"/>
                </a:solidFill>
              </a:rPr>
              <a:t>Красный Кут</a:t>
            </a:r>
            <a:endParaRPr lang="ru-RU" sz="800" b="1" dirty="0">
              <a:solidFill>
                <a:prstClr val="black"/>
              </a:solidFill>
            </a:endParaRPr>
          </a:p>
        </p:txBody>
      </p:sp>
      <p:sp>
        <p:nvSpPr>
          <p:cNvPr id="402" name="TextBox 401"/>
          <p:cNvSpPr txBox="1"/>
          <p:nvPr/>
        </p:nvSpPr>
        <p:spPr>
          <a:xfrm>
            <a:off x="7348017" y="4982248"/>
            <a:ext cx="726922" cy="226216"/>
          </a:xfrm>
          <a:prstGeom prst="rect">
            <a:avLst/>
          </a:prstGeom>
          <a:noFill/>
        </p:spPr>
        <p:txBody>
          <a:bodyPr wrap="square" lIns="96779" tIns="48389" rIns="96779" bIns="48389" rtlCol="0">
            <a:spAutoFit/>
          </a:bodyPr>
          <a:lstStyle/>
          <a:p>
            <a:pPr defTabSz="967777"/>
            <a:r>
              <a:rPr lang="ru-RU" sz="800" b="1" dirty="0" smtClean="0">
                <a:solidFill>
                  <a:prstClr val="black"/>
                </a:solidFill>
              </a:rPr>
              <a:t>Питерка</a:t>
            </a:r>
            <a:endParaRPr lang="ru-RU" sz="800" b="1" dirty="0">
              <a:solidFill>
                <a:prstClr val="black"/>
              </a:solidFill>
            </a:endParaRPr>
          </a:p>
        </p:txBody>
      </p:sp>
      <p:sp>
        <p:nvSpPr>
          <p:cNvPr id="403" name="TextBox 402"/>
          <p:cNvSpPr txBox="1"/>
          <p:nvPr/>
        </p:nvSpPr>
        <p:spPr>
          <a:xfrm>
            <a:off x="8512841" y="5207143"/>
            <a:ext cx="910840" cy="226216"/>
          </a:xfrm>
          <a:prstGeom prst="rect">
            <a:avLst/>
          </a:prstGeom>
          <a:noFill/>
        </p:spPr>
        <p:txBody>
          <a:bodyPr wrap="square" lIns="96779" tIns="48389" rIns="96779" bIns="48389" rtlCol="0">
            <a:spAutoFit/>
          </a:bodyPr>
          <a:lstStyle/>
          <a:p>
            <a:pPr defTabSz="967777"/>
            <a:r>
              <a:rPr lang="ru-RU" sz="800" b="1" dirty="0" smtClean="0">
                <a:solidFill>
                  <a:prstClr val="black"/>
                </a:solidFill>
              </a:rPr>
              <a:t>Новоузенск</a:t>
            </a:r>
            <a:endParaRPr lang="ru-RU" sz="800" b="1" dirty="0">
              <a:solidFill>
                <a:prstClr val="black"/>
              </a:solidFill>
            </a:endParaRPr>
          </a:p>
        </p:txBody>
      </p:sp>
      <p:sp>
        <p:nvSpPr>
          <p:cNvPr id="404" name="TextBox 403"/>
          <p:cNvSpPr txBox="1"/>
          <p:nvPr/>
        </p:nvSpPr>
        <p:spPr>
          <a:xfrm>
            <a:off x="8810615" y="6478649"/>
            <a:ext cx="910840" cy="355482"/>
          </a:xfrm>
          <a:prstGeom prst="rect">
            <a:avLst/>
          </a:prstGeom>
          <a:noFill/>
        </p:spPr>
        <p:txBody>
          <a:bodyPr wrap="square" lIns="96779" tIns="48389" rIns="96779" bIns="48389" rtlCol="0">
            <a:spAutoFit/>
          </a:bodyPr>
          <a:lstStyle/>
          <a:p>
            <a:pPr defTabSz="967777"/>
            <a:r>
              <a:rPr lang="ru-RU" sz="800" b="1" dirty="0" smtClean="0">
                <a:solidFill>
                  <a:prstClr val="black"/>
                </a:solidFill>
              </a:rPr>
              <a:t>Александров Гай</a:t>
            </a:r>
            <a:endParaRPr lang="ru-RU" sz="800" b="1" dirty="0">
              <a:solidFill>
                <a:prstClr val="black"/>
              </a:solidFill>
            </a:endParaRPr>
          </a:p>
        </p:txBody>
      </p:sp>
      <p:sp>
        <p:nvSpPr>
          <p:cNvPr id="405" name="TextBox 404"/>
          <p:cNvSpPr txBox="1"/>
          <p:nvPr/>
        </p:nvSpPr>
        <p:spPr>
          <a:xfrm>
            <a:off x="4624260" y="4368120"/>
            <a:ext cx="1015937" cy="226216"/>
          </a:xfrm>
          <a:prstGeom prst="rect">
            <a:avLst/>
          </a:prstGeom>
          <a:noFill/>
        </p:spPr>
        <p:txBody>
          <a:bodyPr wrap="square" lIns="96779" tIns="48389" rIns="96779" bIns="48389" rtlCol="0">
            <a:spAutoFit/>
          </a:bodyPr>
          <a:lstStyle/>
          <a:p>
            <a:pPr defTabSz="967777"/>
            <a:r>
              <a:rPr lang="ru-RU" sz="800" b="1" dirty="0" smtClean="0">
                <a:solidFill>
                  <a:prstClr val="black"/>
                </a:solidFill>
              </a:rPr>
              <a:t>Красноармейск</a:t>
            </a:r>
            <a:endParaRPr lang="ru-RU" sz="800" b="1" dirty="0">
              <a:solidFill>
                <a:prstClr val="black"/>
              </a:solidFill>
            </a:endParaRPr>
          </a:p>
        </p:txBody>
      </p:sp>
      <p:sp>
        <p:nvSpPr>
          <p:cNvPr id="406" name="TextBox 405"/>
          <p:cNvSpPr txBox="1"/>
          <p:nvPr/>
        </p:nvSpPr>
        <p:spPr>
          <a:xfrm>
            <a:off x="5631438" y="4835203"/>
            <a:ext cx="709404" cy="226216"/>
          </a:xfrm>
          <a:prstGeom prst="rect">
            <a:avLst/>
          </a:prstGeom>
          <a:noFill/>
        </p:spPr>
        <p:txBody>
          <a:bodyPr wrap="square" lIns="96779" tIns="48389" rIns="96779" bIns="48389" rtlCol="0">
            <a:spAutoFit/>
          </a:bodyPr>
          <a:lstStyle/>
          <a:p>
            <a:pPr defTabSz="967777"/>
            <a:r>
              <a:rPr lang="ru-RU" sz="800" b="1" dirty="0" smtClean="0">
                <a:solidFill>
                  <a:prstClr val="black"/>
                </a:solidFill>
              </a:rPr>
              <a:t>Ровное</a:t>
            </a:r>
            <a:endParaRPr lang="ru-RU" sz="800" b="1" dirty="0">
              <a:solidFill>
                <a:prstClr val="black"/>
              </a:solidFill>
            </a:endParaRPr>
          </a:p>
        </p:txBody>
      </p:sp>
      <p:sp>
        <p:nvSpPr>
          <p:cNvPr id="407" name="TextBox 406"/>
          <p:cNvSpPr txBox="1"/>
          <p:nvPr/>
        </p:nvSpPr>
        <p:spPr>
          <a:xfrm>
            <a:off x="3625842" y="3278251"/>
            <a:ext cx="1015937" cy="226216"/>
          </a:xfrm>
          <a:prstGeom prst="rect">
            <a:avLst/>
          </a:prstGeom>
          <a:noFill/>
        </p:spPr>
        <p:txBody>
          <a:bodyPr wrap="square" lIns="96779" tIns="48389" rIns="96779" bIns="48389" rtlCol="0">
            <a:spAutoFit/>
          </a:bodyPr>
          <a:lstStyle/>
          <a:p>
            <a:pPr defTabSz="967777"/>
            <a:r>
              <a:rPr lang="ru-RU" sz="800" b="1" dirty="0" smtClean="0">
                <a:solidFill>
                  <a:prstClr val="black"/>
                </a:solidFill>
              </a:rPr>
              <a:t>Лысые горы</a:t>
            </a:r>
            <a:endParaRPr lang="ru-RU" sz="800" b="1" dirty="0">
              <a:solidFill>
                <a:prstClr val="black"/>
              </a:solidFill>
            </a:endParaRPr>
          </a:p>
        </p:txBody>
      </p:sp>
      <p:sp>
        <p:nvSpPr>
          <p:cNvPr id="408" name="TextBox 407"/>
          <p:cNvSpPr txBox="1"/>
          <p:nvPr/>
        </p:nvSpPr>
        <p:spPr>
          <a:xfrm>
            <a:off x="2609906" y="2992810"/>
            <a:ext cx="1015937" cy="226216"/>
          </a:xfrm>
          <a:prstGeom prst="rect">
            <a:avLst/>
          </a:prstGeom>
          <a:noFill/>
        </p:spPr>
        <p:txBody>
          <a:bodyPr wrap="square" lIns="96779" tIns="48389" rIns="96779" bIns="48389" rtlCol="0">
            <a:spAutoFit/>
          </a:bodyPr>
          <a:lstStyle/>
          <a:p>
            <a:pPr defTabSz="967777"/>
            <a:r>
              <a:rPr lang="ru-RU" sz="800" b="1" dirty="0" smtClean="0">
                <a:solidFill>
                  <a:prstClr val="black"/>
                </a:solidFill>
              </a:rPr>
              <a:t>Калининск</a:t>
            </a:r>
            <a:endParaRPr lang="ru-RU" sz="800" b="1" dirty="0">
              <a:solidFill>
                <a:prstClr val="black"/>
              </a:solidFill>
            </a:endParaRPr>
          </a:p>
        </p:txBody>
      </p:sp>
      <p:sp>
        <p:nvSpPr>
          <p:cNvPr id="511" name="TextBox 510"/>
          <p:cNvSpPr txBox="1"/>
          <p:nvPr/>
        </p:nvSpPr>
        <p:spPr>
          <a:xfrm>
            <a:off x="1637760" y="3676138"/>
            <a:ext cx="1015937" cy="226216"/>
          </a:xfrm>
          <a:prstGeom prst="rect">
            <a:avLst/>
          </a:prstGeom>
          <a:noFill/>
        </p:spPr>
        <p:txBody>
          <a:bodyPr wrap="square" lIns="96779" tIns="48389" rIns="96779" bIns="48389" rtlCol="0">
            <a:spAutoFit/>
          </a:bodyPr>
          <a:lstStyle/>
          <a:p>
            <a:pPr defTabSz="967777"/>
            <a:r>
              <a:rPr lang="ru-RU" sz="800" b="1" dirty="0" smtClean="0">
                <a:solidFill>
                  <a:prstClr val="black"/>
                </a:solidFill>
              </a:rPr>
              <a:t>Самойловка</a:t>
            </a:r>
            <a:endParaRPr lang="ru-RU" sz="800" b="1" dirty="0">
              <a:solidFill>
                <a:prstClr val="black"/>
              </a:solidFill>
            </a:endParaRPr>
          </a:p>
        </p:txBody>
      </p:sp>
      <p:sp>
        <p:nvSpPr>
          <p:cNvPr id="513" name="TextBox 512"/>
          <p:cNvSpPr txBox="1"/>
          <p:nvPr/>
        </p:nvSpPr>
        <p:spPr>
          <a:xfrm>
            <a:off x="1278678" y="2949563"/>
            <a:ext cx="1015937" cy="226216"/>
          </a:xfrm>
          <a:prstGeom prst="rect">
            <a:avLst/>
          </a:prstGeom>
          <a:noFill/>
        </p:spPr>
        <p:txBody>
          <a:bodyPr wrap="square" lIns="96779" tIns="48389" rIns="96779" bIns="48389" rtlCol="0">
            <a:spAutoFit/>
          </a:bodyPr>
          <a:lstStyle/>
          <a:p>
            <a:pPr defTabSz="967777"/>
            <a:r>
              <a:rPr lang="ru-RU" sz="800" b="1" dirty="0" smtClean="0">
                <a:solidFill>
                  <a:prstClr val="black"/>
                </a:solidFill>
              </a:rPr>
              <a:t>Балашов</a:t>
            </a:r>
            <a:endParaRPr lang="ru-RU" sz="800" b="1" dirty="0">
              <a:solidFill>
                <a:prstClr val="black"/>
              </a:solidFill>
            </a:endParaRPr>
          </a:p>
        </p:txBody>
      </p:sp>
      <p:sp>
        <p:nvSpPr>
          <p:cNvPr id="514" name="TextBox 513"/>
          <p:cNvSpPr txBox="1"/>
          <p:nvPr/>
        </p:nvSpPr>
        <p:spPr>
          <a:xfrm>
            <a:off x="613065" y="2361382"/>
            <a:ext cx="1015937" cy="226216"/>
          </a:xfrm>
          <a:prstGeom prst="rect">
            <a:avLst/>
          </a:prstGeom>
          <a:noFill/>
        </p:spPr>
        <p:txBody>
          <a:bodyPr wrap="square" lIns="96779" tIns="48389" rIns="96779" bIns="48389" rtlCol="0">
            <a:spAutoFit/>
          </a:bodyPr>
          <a:lstStyle/>
          <a:p>
            <a:pPr defTabSz="967777"/>
            <a:r>
              <a:rPr lang="ru-RU" sz="800" b="1" dirty="0" smtClean="0">
                <a:solidFill>
                  <a:prstClr val="black"/>
                </a:solidFill>
              </a:rPr>
              <a:t>Романовка</a:t>
            </a:r>
            <a:endParaRPr lang="ru-RU" sz="800" b="1" dirty="0">
              <a:solidFill>
                <a:prstClr val="black"/>
              </a:solidFill>
            </a:endParaRPr>
          </a:p>
        </p:txBody>
      </p:sp>
      <p:sp>
        <p:nvSpPr>
          <p:cNvPr id="515" name="TextBox 514"/>
          <p:cNvSpPr txBox="1"/>
          <p:nvPr/>
        </p:nvSpPr>
        <p:spPr>
          <a:xfrm>
            <a:off x="954630" y="1643454"/>
            <a:ext cx="1015937" cy="226216"/>
          </a:xfrm>
          <a:prstGeom prst="rect">
            <a:avLst/>
          </a:prstGeom>
          <a:noFill/>
        </p:spPr>
        <p:txBody>
          <a:bodyPr wrap="square" lIns="96779" tIns="48389" rIns="96779" bIns="48389" rtlCol="0">
            <a:spAutoFit/>
          </a:bodyPr>
          <a:lstStyle/>
          <a:p>
            <a:pPr defTabSz="967777"/>
            <a:r>
              <a:rPr lang="ru-RU" sz="800" b="1" dirty="0" smtClean="0">
                <a:solidFill>
                  <a:prstClr val="black"/>
                </a:solidFill>
              </a:rPr>
              <a:t>Турки</a:t>
            </a:r>
            <a:endParaRPr lang="ru-RU" sz="800" b="1" dirty="0">
              <a:solidFill>
                <a:prstClr val="black"/>
              </a:solidFill>
            </a:endParaRPr>
          </a:p>
        </p:txBody>
      </p:sp>
      <p:sp>
        <p:nvSpPr>
          <p:cNvPr id="516" name="TextBox 515"/>
          <p:cNvSpPr txBox="1"/>
          <p:nvPr/>
        </p:nvSpPr>
        <p:spPr>
          <a:xfrm>
            <a:off x="1769130" y="2162437"/>
            <a:ext cx="1015937" cy="226216"/>
          </a:xfrm>
          <a:prstGeom prst="rect">
            <a:avLst/>
          </a:prstGeom>
          <a:noFill/>
        </p:spPr>
        <p:txBody>
          <a:bodyPr wrap="square" lIns="96779" tIns="48389" rIns="96779" bIns="48389" rtlCol="0">
            <a:spAutoFit/>
          </a:bodyPr>
          <a:lstStyle/>
          <a:p>
            <a:pPr defTabSz="967777"/>
            <a:r>
              <a:rPr lang="ru-RU" sz="800" b="1" dirty="0" smtClean="0">
                <a:solidFill>
                  <a:prstClr val="black"/>
                </a:solidFill>
              </a:rPr>
              <a:t>Аркадак</a:t>
            </a:r>
            <a:endParaRPr lang="ru-RU" sz="800" b="1" dirty="0">
              <a:solidFill>
                <a:prstClr val="black"/>
              </a:solidFill>
            </a:endParaRPr>
          </a:p>
        </p:txBody>
      </p:sp>
      <p:sp>
        <p:nvSpPr>
          <p:cNvPr id="517" name="TextBox 516"/>
          <p:cNvSpPr txBox="1"/>
          <p:nvPr/>
        </p:nvSpPr>
        <p:spPr>
          <a:xfrm>
            <a:off x="1804163" y="1383962"/>
            <a:ext cx="1015937" cy="226216"/>
          </a:xfrm>
          <a:prstGeom prst="rect">
            <a:avLst/>
          </a:prstGeom>
          <a:noFill/>
        </p:spPr>
        <p:txBody>
          <a:bodyPr wrap="square" lIns="96779" tIns="48389" rIns="96779" bIns="48389" rtlCol="0">
            <a:spAutoFit/>
          </a:bodyPr>
          <a:lstStyle/>
          <a:p>
            <a:pPr defTabSz="967777"/>
            <a:r>
              <a:rPr lang="ru-RU" sz="800" b="1" dirty="0" smtClean="0">
                <a:solidFill>
                  <a:prstClr val="black"/>
                </a:solidFill>
              </a:rPr>
              <a:t>Ртищево</a:t>
            </a:r>
            <a:endParaRPr lang="ru-RU" sz="800" b="1" dirty="0">
              <a:solidFill>
                <a:prstClr val="black"/>
              </a:solidFill>
            </a:endParaRPr>
          </a:p>
        </p:txBody>
      </p:sp>
      <p:sp>
        <p:nvSpPr>
          <p:cNvPr id="518" name="TextBox 517"/>
          <p:cNvSpPr txBox="1"/>
          <p:nvPr/>
        </p:nvSpPr>
        <p:spPr>
          <a:xfrm>
            <a:off x="2671209" y="2162437"/>
            <a:ext cx="1015937" cy="226216"/>
          </a:xfrm>
          <a:prstGeom prst="rect">
            <a:avLst/>
          </a:prstGeom>
          <a:noFill/>
        </p:spPr>
        <p:txBody>
          <a:bodyPr wrap="square" lIns="96779" tIns="48389" rIns="96779" bIns="48389" rtlCol="0">
            <a:spAutoFit/>
          </a:bodyPr>
          <a:lstStyle/>
          <a:p>
            <a:pPr defTabSz="967777"/>
            <a:r>
              <a:rPr lang="ru-RU" sz="800" b="1" dirty="0" smtClean="0">
                <a:solidFill>
                  <a:prstClr val="black"/>
                </a:solidFill>
              </a:rPr>
              <a:t>Екатериновка</a:t>
            </a:r>
            <a:endParaRPr lang="ru-RU" sz="800" b="1" dirty="0">
              <a:solidFill>
                <a:prstClr val="black"/>
              </a:solidFill>
            </a:endParaRPr>
          </a:p>
        </p:txBody>
      </p:sp>
      <p:sp>
        <p:nvSpPr>
          <p:cNvPr id="519" name="TextBox 518"/>
          <p:cNvSpPr txBox="1"/>
          <p:nvPr/>
        </p:nvSpPr>
        <p:spPr>
          <a:xfrm>
            <a:off x="3739694" y="2335430"/>
            <a:ext cx="1015937" cy="226216"/>
          </a:xfrm>
          <a:prstGeom prst="rect">
            <a:avLst/>
          </a:prstGeom>
          <a:noFill/>
        </p:spPr>
        <p:txBody>
          <a:bodyPr wrap="square" lIns="96779" tIns="48389" rIns="96779" bIns="48389" rtlCol="0">
            <a:spAutoFit/>
          </a:bodyPr>
          <a:lstStyle/>
          <a:p>
            <a:pPr defTabSz="967777"/>
            <a:r>
              <a:rPr lang="ru-RU" sz="800" b="1" dirty="0" smtClean="0">
                <a:solidFill>
                  <a:prstClr val="black"/>
                </a:solidFill>
              </a:rPr>
              <a:t>Аткарск</a:t>
            </a:r>
            <a:endParaRPr lang="ru-RU" sz="800" b="1" dirty="0">
              <a:solidFill>
                <a:prstClr val="black"/>
              </a:solidFill>
            </a:endParaRPr>
          </a:p>
        </p:txBody>
      </p:sp>
      <p:sp>
        <p:nvSpPr>
          <p:cNvPr id="520" name="TextBox 519"/>
          <p:cNvSpPr txBox="1"/>
          <p:nvPr/>
        </p:nvSpPr>
        <p:spPr>
          <a:xfrm>
            <a:off x="4282694" y="1574252"/>
            <a:ext cx="1015937" cy="226216"/>
          </a:xfrm>
          <a:prstGeom prst="rect">
            <a:avLst/>
          </a:prstGeom>
          <a:noFill/>
        </p:spPr>
        <p:txBody>
          <a:bodyPr wrap="square" lIns="96779" tIns="48389" rIns="96779" bIns="48389" rtlCol="0">
            <a:spAutoFit/>
          </a:bodyPr>
          <a:lstStyle/>
          <a:p>
            <a:pPr defTabSz="967777"/>
            <a:r>
              <a:rPr lang="ru-RU" sz="800" b="1" dirty="0" smtClean="0">
                <a:solidFill>
                  <a:prstClr val="black"/>
                </a:solidFill>
              </a:rPr>
              <a:t>Петровск</a:t>
            </a:r>
            <a:endParaRPr lang="ru-RU" sz="800" b="1" dirty="0">
              <a:solidFill>
                <a:prstClr val="black"/>
              </a:solidFill>
            </a:endParaRPr>
          </a:p>
        </p:txBody>
      </p:sp>
      <p:sp>
        <p:nvSpPr>
          <p:cNvPr id="521" name="TextBox 520"/>
          <p:cNvSpPr txBox="1"/>
          <p:nvPr/>
        </p:nvSpPr>
        <p:spPr>
          <a:xfrm>
            <a:off x="5140986" y="1833747"/>
            <a:ext cx="1015937" cy="226216"/>
          </a:xfrm>
          <a:prstGeom prst="rect">
            <a:avLst/>
          </a:prstGeom>
          <a:noFill/>
        </p:spPr>
        <p:txBody>
          <a:bodyPr wrap="square" lIns="96779" tIns="48389" rIns="96779" bIns="48389" rtlCol="0">
            <a:spAutoFit/>
          </a:bodyPr>
          <a:lstStyle/>
          <a:p>
            <a:pPr defTabSz="967777"/>
            <a:r>
              <a:rPr lang="ru-RU" sz="800" b="1" dirty="0" smtClean="0">
                <a:solidFill>
                  <a:prstClr val="black"/>
                </a:solidFill>
              </a:rPr>
              <a:t>Новые Бурасы</a:t>
            </a:r>
            <a:endParaRPr lang="ru-RU" sz="800" b="1" dirty="0">
              <a:solidFill>
                <a:prstClr val="black"/>
              </a:solidFill>
            </a:endParaRPr>
          </a:p>
        </p:txBody>
      </p:sp>
      <p:sp>
        <p:nvSpPr>
          <p:cNvPr id="522" name="TextBox 521"/>
          <p:cNvSpPr txBox="1"/>
          <p:nvPr/>
        </p:nvSpPr>
        <p:spPr>
          <a:xfrm>
            <a:off x="5754052" y="1314761"/>
            <a:ext cx="1015937" cy="355482"/>
          </a:xfrm>
          <a:prstGeom prst="rect">
            <a:avLst/>
          </a:prstGeom>
          <a:noFill/>
        </p:spPr>
        <p:txBody>
          <a:bodyPr wrap="square" lIns="96779" tIns="48389" rIns="96779" bIns="48389" rtlCol="0">
            <a:spAutoFit/>
          </a:bodyPr>
          <a:lstStyle/>
          <a:p>
            <a:pPr defTabSz="967777"/>
            <a:r>
              <a:rPr lang="ru-RU" sz="800" b="1" dirty="0" smtClean="0">
                <a:solidFill>
                  <a:prstClr val="black"/>
                </a:solidFill>
              </a:rPr>
              <a:t>Базарный Карабулак</a:t>
            </a:r>
            <a:endParaRPr lang="ru-RU" sz="800" b="1" dirty="0">
              <a:solidFill>
                <a:prstClr val="black"/>
              </a:solidFill>
            </a:endParaRPr>
          </a:p>
        </p:txBody>
      </p:sp>
      <p:sp>
        <p:nvSpPr>
          <p:cNvPr id="523" name="TextBox 522"/>
          <p:cNvSpPr txBox="1"/>
          <p:nvPr/>
        </p:nvSpPr>
        <p:spPr>
          <a:xfrm>
            <a:off x="6209471" y="813080"/>
            <a:ext cx="1015937" cy="226216"/>
          </a:xfrm>
          <a:prstGeom prst="rect">
            <a:avLst/>
          </a:prstGeom>
          <a:noFill/>
        </p:spPr>
        <p:txBody>
          <a:bodyPr wrap="square" lIns="96779" tIns="48389" rIns="96779" bIns="48389" rtlCol="0">
            <a:spAutoFit/>
          </a:bodyPr>
          <a:lstStyle/>
          <a:p>
            <a:pPr defTabSz="967777"/>
            <a:r>
              <a:rPr lang="ru-RU" sz="800" b="1" dirty="0" smtClean="0">
                <a:solidFill>
                  <a:prstClr val="black"/>
                </a:solidFill>
              </a:rPr>
              <a:t>Балтай</a:t>
            </a:r>
            <a:endParaRPr lang="ru-RU" sz="800" b="1" dirty="0">
              <a:solidFill>
                <a:prstClr val="black"/>
              </a:solidFill>
            </a:endParaRPr>
          </a:p>
        </p:txBody>
      </p:sp>
      <p:sp>
        <p:nvSpPr>
          <p:cNvPr id="524" name="TextBox 523"/>
          <p:cNvSpPr txBox="1"/>
          <p:nvPr/>
        </p:nvSpPr>
        <p:spPr>
          <a:xfrm>
            <a:off x="4562955" y="2681422"/>
            <a:ext cx="1015937" cy="226216"/>
          </a:xfrm>
          <a:prstGeom prst="rect">
            <a:avLst/>
          </a:prstGeom>
          <a:noFill/>
        </p:spPr>
        <p:txBody>
          <a:bodyPr wrap="square" lIns="96779" tIns="48389" rIns="96779" bIns="48389" rtlCol="0">
            <a:spAutoFit/>
          </a:bodyPr>
          <a:lstStyle/>
          <a:p>
            <a:pPr defTabSz="967777"/>
            <a:r>
              <a:rPr lang="ru-RU" sz="800" b="1" dirty="0" smtClean="0">
                <a:solidFill>
                  <a:prstClr val="black"/>
                </a:solidFill>
              </a:rPr>
              <a:t>Татищево</a:t>
            </a:r>
            <a:endParaRPr lang="ru-RU" sz="800" b="1" dirty="0">
              <a:solidFill>
                <a:prstClr val="black"/>
              </a:solidFill>
            </a:endParaRPr>
          </a:p>
        </p:txBody>
      </p:sp>
      <p:sp>
        <p:nvSpPr>
          <p:cNvPr id="525" name="TextBox 524"/>
          <p:cNvSpPr txBox="1"/>
          <p:nvPr/>
        </p:nvSpPr>
        <p:spPr>
          <a:xfrm>
            <a:off x="6279535" y="2274883"/>
            <a:ext cx="1015937" cy="226216"/>
          </a:xfrm>
          <a:prstGeom prst="rect">
            <a:avLst/>
          </a:prstGeom>
          <a:noFill/>
        </p:spPr>
        <p:txBody>
          <a:bodyPr wrap="square" lIns="96779" tIns="48389" rIns="96779" bIns="48389" rtlCol="0">
            <a:spAutoFit/>
          </a:bodyPr>
          <a:lstStyle/>
          <a:p>
            <a:pPr defTabSz="967777"/>
            <a:r>
              <a:rPr lang="ru-RU" sz="800" b="1" dirty="0" smtClean="0">
                <a:solidFill>
                  <a:prstClr val="black"/>
                </a:solidFill>
              </a:rPr>
              <a:t>Воскресенское</a:t>
            </a:r>
            <a:endParaRPr lang="ru-RU" sz="800" b="1" dirty="0">
              <a:solidFill>
                <a:prstClr val="black"/>
              </a:solidFill>
            </a:endParaRPr>
          </a:p>
        </p:txBody>
      </p:sp>
      <p:sp>
        <p:nvSpPr>
          <p:cNvPr id="526" name="TextBox 525"/>
          <p:cNvSpPr txBox="1"/>
          <p:nvPr/>
        </p:nvSpPr>
        <p:spPr>
          <a:xfrm>
            <a:off x="6699922" y="2620874"/>
            <a:ext cx="1015937" cy="226216"/>
          </a:xfrm>
          <a:prstGeom prst="rect">
            <a:avLst/>
          </a:prstGeom>
          <a:noFill/>
        </p:spPr>
        <p:txBody>
          <a:bodyPr wrap="square" lIns="96779" tIns="48389" rIns="96779" bIns="48389" rtlCol="0">
            <a:spAutoFit/>
          </a:bodyPr>
          <a:lstStyle/>
          <a:p>
            <a:pPr defTabSz="967777"/>
            <a:r>
              <a:rPr lang="ru-RU" sz="800" b="1" dirty="0" smtClean="0">
                <a:solidFill>
                  <a:prstClr val="black"/>
                </a:solidFill>
              </a:rPr>
              <a:t>Маркс</a:t>
            </a:r>
            <a:endParaRPr lang="ru-RU" sz="800" b="1" dirty="0">
              <a:solidFill>
                <a:prstClr val="black"/>
              </a:solidFill>
            </a:endParaRPr>
          </a:p>
        </p:txBody>
      </p:sp>
      <p:sp>
        <p:nvSpPr>
          <p:cNvPr id="527" name="TextBox 526"/>
          <p:cNvSpPr txBox="1"/>
          <p:nvPr/>
        </p:nvSpPr>
        <p:spPr>
          <a:xfrm>
            <a:off x="6551034" y="3520444"/>
            <a:ext cx="1015937" cy="226216"/>
          </a:xfrm>
          <a:prstGeom prst="rect">
            <a:avLst/>
          </a:prstGeom>
          <a:noFill/>
        </p:spPr>
        <p:txBody>
          <a:bodyPr wrap="square" lIns="96779" tIns="48389" rIns="96779" bIns="48389" rtlCol="0">
            <a:spAutoFit/>
          </a:bodyPr>
          <a:lstStyle/>
          <a:p>
            <a:pPr defTabSz="967777"/>
            <a:r>
              <a:rPr lang="ru-RU" sz="800" b="1" dirty="0" smtClean="0">
                <a:solidFill>
                  <a:prstClr val="black"/>
                </a:solidFill>
              </a:rPr>
              <a:t>Степное</a:t>
            </a:r>
            <a:endParaRPr lang="ru-RU" sz="800" b="1" dirty="0">
              <a:solidFill>
                <a:prstClr val="black"/>
              </a:solidFill>
            </a:endParaRPr>
          </a:p>
        </p:txBody>
      </p:sp>
      <p:sp>
        <p:nvSpPr>
          <p:cNvPr id="535" name="TextBox 534"/>
          <p:cNvSpPr txBox="1"/>
          <p:nvPr/>
        </p:nvSpPr>
        <p:spPr>
          <a:xfrm>
            <a:off x="0" y="0"/>
            <a:ext cx="12961938" cy="517065"/>
          </a:xfrm>
          <a:prstGeom prst="rect">
            <a:avLst/>
          </a:prstGeom>
          <a:solidFill>
            <a:srgbClr val="203A66">
              <a:alpha val="95000"/>
            </a:srgbClr>
          </a:solidFill>
        </p:spPr>
        <p:txBody>
          <a:bodyPr wrap="square" lIns="129040" tIns="64520" rIns="129040" bIns="64520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PT Astra Serif" pitchFamily="18" charset="-52"/>
                <a:ea typeface="PT Astra Serif" pitchFamily="18" charset="-52"/>
              </a:rPr>
              <a:t>ГЕОГРАФИЯ СОЗДАНИЯ НОВЫХ ОБЪЕКТОВ И СУЩНОСТЕЙ</a:t>
            </a:r>
            <a:endParaRPr lang="ru-RU" b="1" dirty="0">
              <a:solidFill>
                <a:schemeClr val="bg1"/>
              </a:solidFill>
              <a:latin typeface="PT Astra Serif" pitchFamily="18" charset="-52"/>
              <a:ea typeface="PT Astra Serif" pitchFamily="18" charset="-52"/>
            </a:endParaRPr>
          </a:p>
        </p:txBody>
      </p:sp>
      <p:pic>
        <p:nvPicPr>
          <p:cNvPr id="549" name="Рисунок 548">
            <a:extLst>
              <a:ext uri="{FF2B5EF4-FFF2-40B4-BE49-F238E27FC236}">
                <a16:creationId xmlns:a16="http://schemas.microsoft.com/office/drawing/2014/main" xmlns="" id="{54B25A00-7517-4B86-BC17-BFA3DF03CFE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6540" y="4053467"/>
            <a:ext cx="2984349" cy="2947433"/>
          </a:xfrm>
          <a:prstGeom prst="rect">
            <a:avLst/>
          </a:prstGeom>
        </p:spPr>
      </p:pic>
      <p:pic>
        <p:nvPicPr>
          <p:cNvPr id="550" name="Рисунок 549">
            <a:extLst>
              <a:ext uri="{FF2B5EF4-FFF2-40B4-BE49-F238E27FC236}">
                <a16:creationId xmlns:a16="http://schemas.microsoft.com/office/drawing/2014/main" xmlns="" id="{2311C293-310A-493B-95D3-FFA918E8F8D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86" y="4800609"/>
            <a:ext cx="911393" cy="556597"/>
          </a:xfrm>
          <a:prstGeom prst="rect">
            <a:avLst/>
          </a:prstGeom>
        </p:spPr>
      </p:pic>
      <p:pic>
        <p:nvPicPr>
          <p:cNvPr id="551" name="Рисунок 550">
            <a:extLst>
              <a:ext uri="{FF2B5EF4-FFF2-40B4-BE49-F238E27FC236}">
                <a16:creationId xmlns:a16="http://schemas.microsoft.com/office/drawing/2014/main" xmlns="" id="{3720977A-28A3-4F05-9C6D-7BCFDB18182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52" y="4600582"/>
            <a:ext cx="670522" cy="466712"/>
          </a:xfrm>
          <a:prstGeom prst="rect">
            <a:avLst/>
          </a:prstGeom>
        </p:spPr>
      </p:pic>
      <p:pic>
        <p:nvPicPr>
          <p:cNvPr id="552" name="Рисунок 551">
            <a:extLst>
              <a:ext uri="{FF2B5EF4-FFF2-40B4-BE49-F238E27FC236}">
                <a16:creationId xmlns:a16="http://schemas.microsoft.com/office/drawing/2014/main" xmlns="" id="{846F14EF-E8CC-4580-9E29-7956020AF58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18" y="5800740"/>
            <a:ext cx="410943" cy="378930"/>
          </a:xfrm>
          <a:prstGeom prst="rect">
            <a:avLst/>
          </a:prstGeom>
        </p:spPr>
      </p:pic>
      <p:pic>
        <p:nvPicPr>
          <p:cNvPr id="553" name="Рисунок 552">
            <a:extLst>
              <a:ext uri="{FF2B5EF4-FFF2-40B4-BE49-F238E27FC236}">
                <a16:creationId xmlns:a16="http://schemas.microsoft.com/office/drawing/2014/main" xmlns="" id="{6385F931-D28B-4E03-8484-A3F40D2A8A2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18" y="5300674"/>
            <a:ext cx="564666" cy="512854"/>
          </a:xfrm>
          <a:prstGeom prst="rect">
            <a:avLst/>
          </a:prstGeom>
        </p:spPr>
      </p:pic>
      <p:pic>
        <p:nvPicPr>
          <p:cNvPr id="554" name="Рисунок 553">
            <a:extLst>
              <a:ext uri="{FF2B5EF4-FFF2-40B4-BE49-F238E27FC236}">
                <a16:creationId xmlns:a16="http://schemas.microsoft.com/office/drawing/2014/main" xmlns="" id="{AE8FD216-668B-4CF4-919A-3BC7A0FE8E6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196" y="6238408"/>
            <a:ext cx="732429" cy="362438"/>
          </a:xfrm>
          <a:prstGeom prst="rect">
            <a:avLst/>
          </a:prstGeom>
        </p:spPr>
      </p:pic>
      <p:pic>
        <p:nvPicPr>
          <p:cNvPr id="555" name="Рисунок 554">
            <a:extLst>
              <a:ext uri="{FF2B5EF4-FFF2-40B4-BE49-F238E27FC236}">
                <a16:creationId xmlns:a16="http://schemas.microsoft.com/office/drawing/2014/main" xmlns="" id="{0B6F90F6-E28A-4212-99FD-00891B7F7DBE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405019" y="6200794"/>
            <a:ext cx="372666" cy="373379"/>
          </a:xfrm>
          <a:prstGeom prst="rect">
            <a:avLst/>
          </a:prstGeom>
        </p:spPr>
      </p:pic>
      <p:pic>
        <p:nvPicPr>
          <p:cNvPr id="556" name="Рисунок 555">
            <a:extLst>
              <a:ext uri="{FF2B5EF4-FFF2-40B4-BE49-F238E27FC236}">
                <a16:creationId xmlns:a16="http://schemas.microsoft.com/office/drawing/2014/main" xmlns="" id="{207EAE08-4B0C-4868-8D55-EE12782D2750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18" y="6700859"/>
            <a:ext cx="344795" cy="319662"/>
          </a:xfrm>
          <a:prstGeom prst="rect">
            <a:avLst/>
          </a:prstGeom>
        </p:spPr>
      </p:pic>
      <p:pic>
        <p:nvPicPr>
          <p:cNvPr id="557" name="Рисунок 556">
            <a:extLst>
              <a:ext uri="{FF2B5EF4-FFF2-40B4-BE49-F238E27FC236}">
                <a16:creationId xmlns:a16="http://schemas.microsoft.com/office/drawing/2014/main" xmlns="" id="{F4B4198A-423A-488F-B594-7FFF5269D26D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462" y="6669233"/>
            <a:ext cx="583632" cy="431679"/>
          </a:xfrm>
          <a:prstGeom prst="rect">
            <a:avLst/>
          </a:prstGeom>
        </p:spPr>
      </p:pic>
      <p:sp>
        <p:nvSpPr>
          <p:cNvPr id="558" name="TextBox 557"/>
          <p:cNvSpPr txBox="1"/>
          <p:nvPr/>
        </p:nvSpPr>
        <p:spPr>
          <a:xfrm>
            <a:off x="911347" y="4612837"/>
            <a:ext cx="2531646" cy="391910"/>
          </a:xfrm>
          <a:prstGeom prst="rect">
            <a:avLst/>
          </a:prstGeom>
          <a:noFill/>
        </p:spPr>
        <p:txBody>
          <a:bodyPr wrap="square" lIns="129040" tIns="64520" rIns="129040" bIns="64520" rtlCol="0">
            <a:spAutoFit/>
          </a:bodyPr>
          <a:lstStyle/>
          <a:p>
            <a:r>
              <a:rPr lang="ru-RU" sz="1700" i="1" dirty="0" smtClean="0"/>
              <a:t>новые школы</a:t>
            </a:r>
          </a:p>
        </p:txBody>
      </p:sp>
      <p:sp>
        <p:nvSpPr>
          <p:cNvPr id="559" name="TextBox 558"/>
          <p:cNvSpPr txBox="1"/>
          <p:nvPr/>
        </p:nvSpPr>
        <p:spPr>
          <a:xfrm>
            <a:off x="911348" y="5000635"/>
            <a:ext cx="3037975" cy="391910"/>
          </a:xfrm>
          <a:prstGeom prst="rect">
            <a:avLst/>
          </a:prstGeom>
          <a:noFill/>
        </p:spPr>
        <p:txBody>
          <a:bodyPr wrap="square" lIns="129040" tIns="64520" rIns="129040" bIns="64520" rtlCol="0">
            <a:spAutoFit/>
          </a:bodyPr>
          <a:lstStyle/>
          <a:p>
            <a:r>
              <a:rPr lang="ru-RU" sz="1700" i="1" dirty="0" smtClean="0"/>
              <a:t>обновленные спортзалы</a:t>
            </a:r>
          </a:p>
        </p:txBody>
      </p:sp>
      <p:sp>
        <p:nvSpPr>
          <p:cNvPr id="560" name="TextBox 559"/>
          <p:cNvSpPr txBox="1"/>
          <p:nvPr/>
        </p:nvSpPr>
        <p:spPr>
          <a:xfrm>
            <a:off x="911348" y="5412942"/>
            <a:ext cx="3037975" cy="391910"/>
          </a:xfrm>
          <a:prstGeom prst="rect">
            <a:avLst/>
          </a:prstGeom>
          <a:noFill/>
        </p:spPr>
        <p:txBody>
          <a:bodyPr wrap="square" lIns="129040" tIns="64520" rIns="129040" bIns="64520" rtlCol="0">
            <a:spAutoFit/>
          </a:bodyPr>
          <a:lstStyle/>
          <a:p>
            <a:r>
              <a:rPr lang="ru-RU" sz="1700" i="1" dirty="0" smtClean="0"/>
              <a:t>мастерские СПО</a:t>
            </a:r>
          </a:p>
        </p:txBody>
      </p:sp>
      <p:sp>
        <p:nvSpPr>
          <p:cNvPr id="561" name="TextBox 560"/>
          <p:cNvSpPr txBox="1"/>
          <p:nvPr/>
        </p:nvSpPr>
        <p:spPr>
          <a:xfrm>
            <a:off x="911347" y="5812995"/>
            <a:ext cx="1924051" cy="391910"/>
          </a:xfrm>
          <a:prstGeom prst="rect">
            <a:avLst/>
          </a:prstGeom>
          <a:noFill/>
        </p:spPr>
        <p:txBody>
          <a:bodyPr wrap="square" lIns="129040" tIns="64520" rIns="129040" bIns="64520" rtlCol="0">
            <a:spAutoFit/>
          </a:bodyPr>
          <a:lstStyle/>
          <a:p>
            <a:r>
              <a:rPr lang="ru-RU" sz="1700" i="1" dirty="0" smtClean="0"/>
              <a:t>условия для ОВЗ</a:t>
            </a:r>
          </a:p>
        </p:txBody>
      </p:sp>
      <p:sp>
        <p:nvSpPr>
          <p:cNvPr id="562" name="TextBox 561"/>
          <p:cNvSpPr txBox="1"/>
          <p:nvPr/>
        </p:nvSpPr>
        <p:spPr>
          <a:xfrm>
            <a:off x="911347" y="6213048"/>
            <a:ext cx="2531646" cy="391910"/>
          </a:xfrm>
          <a:prstGeom prst="rect">
            <a:avLst/>
          </a:prstGeom>
          <a:noFill/>
        </p:spPr>
        <p:txBody>
          <a:bodyPr wrap="square" lIns="129040" tIns="64520" rIns="129040" bIns="64520" rtlCol="0">
            <a:spAutoFit/>
          </a:bodyPr>
          <a:lstStyle/>
          <a:p>
            <a:r>
              <a:rPr lang="ru-RU" sz="1700" i="1" dirty="0" smtClean="0"/>
              <a:t>центры «Точка роста»</a:t>
            </a:r>
          </a:p>
        </p:txBody>
      </p:sp>
      <p:sp>
        <p:nvSpPr>
          <p:cNvPr id="563" name="TextBox 562"/>
          <p:cNvSpPr txBox="1"/>
          <p:nvPr/>
        </p:nvSpPr>
        <p:spPr>
          <a:xfrm>
            <a:off x="911347" y="6613101"/>
            <a:ext cx="2430380" cy="391910"/>
          </a:xfrm>
          <a:prstGeom prst="rect">
            <a:avLst/>
          </a:prstGeom>
          <a:noFill/>
        </p:spPr>
        <p:txBody>
          <a:bodyPr wrap="square" lIns="129040" tIns="64520" rIns="129040" bIns="64520" rtlCol="0">
            <a:spAutoFit/>
          </a:bodyPr>
          <a:lstStyle/>
          <a:p>
            <a:r>
              <a:rPr lang="ru-RU" sz="1700" i="1" dirty="0" smtClean="0"/>
              <a:t>«</a:t>
            </a:r>
            <a:r>
              <a:rPr lang="ru-RU" sz="1700" i="1" dirty="0" err="1" smtClean="0"/>
              <a:t>Кванториум</a:t>
            </a:r>
            <a:r>
              <a:rPr lang="ru-RU" sz="1700" i="1" dirty="0" smtClean="0"/>
              <a:t>»</a:t>
            </a:r>
          </a:p>
        </p:txBody>
      </p:sp>
      <p:sp>
        <p:nvSpPr>
          <p:cNvPr id="564" name="TextBox 563"/>
          <p:cNvSpPr txBox="1"/>
          <p:nvPr/>
        </p:nvSpPr>
        <p:spPr>
          <a:xfrm>
            <a:off x="3746791" y="6200794"/>
            <a:ext cx="2430380" cy="391910"/>
          </a:xfrm>
          <a:prstGeom prst="rect">
            <a:avLst/>
          </a:prstGeom>
          <a:noFill/>
        </p:spPr>
        <p:txBody>
          <a:bodyPr wrap="square" lIns="129040" tIns="64520" rIns="129040" bIns="64520" rtlCol="0">
            <a:spAutoFit/>
          </a:bodyPr>
          <a:lstStyle/>
          <a:p>
            <a:r>
              <a:rPr lang="ru-RU" sz="1700" i="1" dirty="0" smtClean="0"/>
              <a:t> «</a:t>
            </a:r>
            <a:r>
              <a:rPr lang="en-US" sz="1700" i="1" dirty="0" smtClean="0"/>
              <a:t>IT-</a:t>
            </a:r>
            <a:r>
              <a:rPr lang="ru-RU" sz="1700" i="1" dirty="0" smtClean="0"/>
              <a:t>куб»</a:t>
            </a:r>
          </a:p>
        </p:txBody>
      </p:sp>
      <p:sp>
        <p:nvSpPr>
          <p:cNvPr id="565" name="TextBox 564"/>
          <p:cNvSpPr txBox="1"/>
          <p:nvPr/>
        </p:nvSpPr>
        <p:spPr>
          <a:xfrm>
            <a:off x="3746791" y="6613101"/>
            <a:ext cx="2430380" cy="391910"/>
          </a:xfrm>
          <a:prstGeom prst="rect">
            <a:avLst/>
          </a:prstGeom>
          <a:noFill/>
        </p:spPr>
        <p:txBody>
          <a:bodyPr wrap="square" lIns="129040" tIns="64520" rIns="129040" bIns="64520" rtlCol="0">
            <a:spAutoFit/>
          </a:bodyPr>
          <a:lstStyle/>
          <a:p>
            <a:r>
              <a:rPr lang="ru-RU" sz="1700" i="1" dirty="0" smtClean="0"/>
              <a:t>ЦОС</a:t>
            </a:r>
          </a:p>
        </p:txBody>
      </p:sp>
      <p:sp>
        <p:nvSpPr>
          <p:cNvPr id="528" name="Номер слайда 5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3525C-5235-4EDB-A72C-71CB05CD8F4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10952230"/>
      </p:ext>
    </p:extLst>
  </p:cSld>
  <p:clrMapOvr>
    <a:masterClrMapping/>
  </p:clrMapOvr>
  <p:transition spd="slow" advClick="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8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0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3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6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9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2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5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1"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4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7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0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3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6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9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2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5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8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1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4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7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0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3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6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9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2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5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8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1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4"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7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0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3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6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9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2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5"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8"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1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4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7"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0"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3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6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9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2"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5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8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1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4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7"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0"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3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6" dur="5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9"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2"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5"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8"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1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4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7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0" dur="5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3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6" dur="5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9" dur="5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2"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5" dur="5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8" dur="5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1" dur="5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4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7"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0" dur="5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3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6"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9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2" dur="5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5" dur="5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8" dur="5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1" dur="5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4" dur="5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7" dur="5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0" dur="5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3" dur="5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6" dur="5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9" dur="5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2" dur="5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5" dur="5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8" dur="5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1" dur="5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4" dur="5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7" dur="5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0" dur="5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3" dur="5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6" dur="5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9" dur="5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2" dur="5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5" dur="5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8" dur="5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1" dur="5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4" dur="5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7" dur="5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0" dur="5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3" dur="5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6" dur="5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9" dur="5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2" dur="5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5" dur="5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8" dur="5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1" dur="5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4" dur="5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7" dur="5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0" dur="5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3" dur="5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6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9" dur="5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2" dur="5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5" dur="5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8" dur="5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1" dur="5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4" dur="5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7" dur="5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0" dur="50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3" dur="5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6" dur="500"/>
                                        <p:tgtEl>
                                          <p:spTgt spid="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9" dur="50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2" dur="5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5" dur="5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8" dur="50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1" dur="5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4" dur="5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7" dur="5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0" dur="50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3" dur="5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6" dur="5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9" dur="5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2" dur="5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5" dur="5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8" dur="5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1" dur="50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4" dur="50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7" dur="5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0" dur="50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3" dur="5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6" dur="5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9" dur="5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2" dur="50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5" dur="5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8" dur="50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1" dur="50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4" dur="50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7" dur="500"/>
                                        <p:tgtEl>
                                          <p:spTgt spid="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0" dur="500"/>
                                        <p:tgtEl>
                                          <p:spTgt spid="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3"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6" dur="5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9"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2" dur="5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5" dur="500"/>
                                        <p:tgtEl>
                                          <p:spTgt spid="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8" dur="5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1" dur="5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4" dur="500"/>
                                        <p:tgtEl>
                                          <p:spTgt spid="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7" dur="50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0" dur="50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3" dur="50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6" dur="5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9" dur="5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2" dur="5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5" dur="500"/>
                                        <p:tgtEl>
                                          <p:spTgt spid="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8" dur="5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1" dur="5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4" dur="5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7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0"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3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6" dur="5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9" dur="5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2" dur="500"/>
                                        <p:tgtEl>
                                          <p:spTgt spid="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5" dur="500"/>
                                        <p:tgtEl>
                                          <p:spTgt spid="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8" dur="500"/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1" dur="50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4" dur="50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7" dur="50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8" fill="hold">
                            <p:stCondLst>
                              <p:cond delay="500"/>
                            </p:stCondLst>
                            <p:childTnLst>
                              <p:par>
                                <p:cTn id="8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1" dur="5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6" grpId="0" animBg="1"/>
      <p:bldP spid="507" grpId="0" animBg="1"/>
      <p:bldP spid="508" grpId="0" animBg="1"/>
      <p:bldP spid="509" grpId="0" animBg="1"/>
      <p:bldP spid="510" grpId="0" animBg="1"/>
      <p:bldP spid="5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55690" y="146687"/>
            <a:ext cx="11328194" cy="1240155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25000"/>
                  <a:lumOff val="7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129030" tIns="64514" rIns="129030" bIns="64514" rtlCol="0" anchor="ctr"/>
          <a:lstStyle/>
          <a:p>
            <a:pPr algn="ctr"/>
            <a:endParaRPr lang="ru-RU"/>
          </a:p>
        </p:txBody>
      </p:sp>
      <p:sp>
        <p:nvSpPr>
          <p:cNvPr id="4" name="Параллелограмм 3"/>
          <p:cNvSpPr/>
          <p:nvPr/>
        </p:nvSpPr>
        <p:spPr>
          <a:xfrm>
            <a:off x="0" y="146687"/>
            <a:ext cx="1971295" cy="1480185"/>
          </a:xfrm>
          <a:prstGeom prst="parallelogram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030" tIns="64514" rIns="129030" bIns="64514" rtlCol="0" anchor="ctr"/>
          <a:lstStyle/>
          <a:p>
            <a:pPr algn="ctr"/>
            <a:endParaRPr lang="ru-RU"/>
          </a:p>
        </p:txBody>
      </p:sp>
      <p:pic>
        <p:nvPicPr>
          <p:cNvPr id="1026" name="Picture 2" descr="Z:\Кожевникова А. А\инфографика\ГПиН\логотип Года педагога и наставника_Золотой-PhotoRoom.png-PhotoRoom.png"/>
          <p:cNvPicPr>
            <a:picLocks noChangeAspect="1" noChangeArrowheads="1"/>
          </p:cNvPicPr>
          <p:nvPr/>
        </p:nvPicPr>
        <p:blipFill>
          <a:blip r:embed="rId2" cstate="print"/>
          <a:srcRect l="14596" t="22120" r="14203" b="20737"/>
          <a:stretch>
            <a:fillRect/>
          </a:stretch>
        </p:blipFill>
        <p:spPr bwMode="auto">
          <a:xfrm>
            <a:off x="810082" y="1"/>
            <a:ext cx="2200829" cy="1396513"/>
          </a:xfrm>
          <a:prstGeom prst="rect">
            <a:avLst/>
          </a:prstGeom>
          <a:noFill/>
        </p:spPr>
      </p:pic>
      <p:sp>
        <p:nvSpPr>
          <p:cNvPr id="6" name="Параллелограмм 5"/>
          <p:cNvSpPr/>
          <p:nvPr/>
        </p:nvSpPr>
        <p:spPr>
          <a:xfrm>
            <a:off x="11112162" y="0"/>
            <a:ext cx="1849777" cy="1386840"/>
          </a:xfrm>
          <a:prstGeom prst="parallelogram">
            <a:avLst/>
          </a:prstGeom>
          <a:solidFill>
            <a:srgbClr val="588AB8">
              <a:alpha val="9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030" tIns="64514" rIns="129030" bIns="64514" rtlCol="0" anchor="ctr"/>
          <a:lstStyle/>
          <a:p>
            <a:pPr algn="ctr"/>
            <a:endParaRPr lang="ru-RU"/>
          </a:p>
        </p:txBody>
      </p:sp>
      <p:sp>
        <p:nvSpPr>
          <p:cNvPr id="31" name="TextBox 30"/>
          <p:cNvSpPr txBox="1"/>
          <p:nvPr/>
        </p:nvSpPr>
        <p:spPr>
          <a:xfrm>
            <a:off x="2936664" y="99988"/>
            <a:ext cx="7594939" cy="517065"/>
          </a:xfrm>
          <a:prstGeom prst="rect">
            <a:avLst/>
          </a:prstGeom>
          <a:noFill/>
        </p:spPr>
        <p:txBody>
          <a:bodyPr wrap="square" lIns="129040" tIns="64520" rIns="129040" bIns="64520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PT Astra Serif" pitchFamily="18" charset="-52"/>
                <a:ea typeface="PT Astra Serif" pitchFamily="18" charset="-52"/>
              </a:rPr>
              <a:t>ИНФРАСТРУКТУРА</a:t>
            </a:r>
            <a:endParaRPr lang="ru-RU" dirty="0">
              <a:solidFill>
                <a:schemeClr val="bg1"/>
              </a:solidFill>
              <a:latin typeface="PT Astra Serif" pitchFamily="18" charset="-52"/>
              <a:ea typeface="PT Astra Serif" pitchFamily="18" charset="-5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329069" y="500042"/>
            <a:ext cx="8810129" cy="904863"/>
          </a:xfrm>
          <a:prstGeom prst="rect">
            <a:avLst/>
          </a:prstGeom>
          <a:noFill/>
        </p:spPr>
        <p:txBody>
          <a:bodyPr wrap="square" lIns="129040" tIns="64520" rIns="129040" bIns="64520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Национальные проекты «Демография», «Образование». 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Госпрограмма РФ «Развитие образования». </a:t>
            </a:r>
            <a:r>
              <a:rPr lang="ru-RU" dirty="0" err="1" smtClean="0">
                <a:solidFill>
                  <a:schemeClr val="bg1"/>
                </a:solidFill>
              </a:rPr>
              <a:t>Инвестпроекты</a:t>
            </a:r>
            <a:endParaRPr lang="ru-RU" dirty="0">
              <a:solidFill>
                <a:schemeClr val="bg1"/>
              </a:solidFill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 rot="5400000">
            <a:off x="6209613" y="3999377"/>
            <a:ext cx="5000660" cy="22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0" y="1369325"/>
            <a:ext cx="8708818" cy="438077"/>
          </a:xfrm>
          <a:prstGeom prst="rect">
            <a:avLst/>
          </a:prstGeom>
          <a:noFill/>
        </p:spPr>
        <p:txBody>
          <a:bodyPr wrap="square" lIns="129040" tIns="64520" rIns="129040" bIns="64520" rtlCol="0">
            <a:spAutoFit/>
          </a:bodyPr>
          <a:lstStyle/>
          <a:p>
            <a:pPr algn="ctr"/>
            <a:r>
              <a:rPr lang="en-US" sz="2000" dirty="0" smtClean="0"/>
              <a:t>2019-202</a:t>
            </a:r>
            <a:r>
              <a:rPr lang="ru-RU" sz="2000" dirty="0" smtClean="0"/>
              <a:t>3</a:t>
            </a:r>
            <a:r>
              <a:rPr lang="en-US" sz="2000" dirty="0" smtClean="0"/>
              <a:t> </a:t>
            </a:r>
            <a:r>
              <a:rPr lang="ru-RU" sz="2000" dirty="0" smtClean="0"/>
              <a:t>гг.</a:t>
            </a:r>
            <a:endParaRPr lang="ru-RU" sz="2000" dirty="0"/>
          </a:p>
        </p:txBody>
      </p:sp>
      <p:sp>
        <p:nvSpPr>
          <p:cNvPr id="21" name="TextBox 20"/>
          <p:cNvSpPr txBox="1"/>
          <p:nvPr/>
        </p:nvSpPr>
        <p:spPr>
          <a:xfrm>
            <a:off x="8708818" y="1369325"/>
            <a:ext cx="4253120" cy="438077"/>
          </a:xfrm>
          <a:prstGeom prst="rect">
            <a:avLst/>
          </a:prstGeom>
          <a:noFill/>
        </p:spPr>
        <p:txBody>
          <a:bodyPr wrap="square" lIns="129040" tIns="64520" rIns="129040" bIns="64520" rtlCol="0">
            <a:spAutoFit/>
          </a:bodyPr>
          <a:lstStyle/>
          <a:p>
            <a:pPr algn="ctr"/>
            <a:r>
              <a:rPr lang="en-US" sz="2000" dirty="0" smtClean="0"/>
              <a:t>20</a:t>
            </a:r>
            <a:r>
              <a:rPr lang="ru-RU" sz="2000" dirty="0" smtClean="0"/>
              <a:t>23</a:t>
            </a:r>
            <a:r>
              <a:rPr lang="en-US" sz="2000" dirty="0" smtClean="0"/>
              <a:t> </a:t>
            </a:r>
            <a:r>
              <a:rPr lang="ru-RU" sz="2000" dirty="0" smtClean="0"/>
              <a:t>г.</a:t>
            </a:r>
            <a:endParaRPr lang="ru-RU" sz="2000" dirty="0"/>
          </a:p>
        </p:txBody>
      </p:sp>
      <p:pic>
        <p:nvPicPr>
          <p:cNvPr id="25" name="Рисунок 24"/>
          <p:cNvPicPr/>
          <p:nvPr/>
        </p:nvPicPr>
        <p:blipFill>
          <a:blip r:embed="rId3" cstate="print"/>
          <a:srcRect l="28059" t="56980" r="67615" b="35043"/>
          <a:stretch>
            <a:fillRect/>
          </a:stretch>
        </p:blipFill>
        <p:spPr bwMode="auto">
          <a:xfrm>
            <a:off x="202487" y="3687676"/>
            <a:ext cx="364555" cy="37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Рисунок 25"/>
          <p:cNvPicPr/>
          <p:nvPr/>
        </p:nvPicPr>
        <p:blipFill>
          <a:blip r:embed="rId3" cstate="print"/>
          <a:srcRect l="55458" t="65527" r="39255" b="24786"/>
          <a:stretch>
            <a:fillRect/>
          </a:stretch>
        </p:blipFill>
        <p:spPr bwMode="auto">
          <a:xfrm>
            <a:off x="607550" y="6600846"/>
            <a:ext cx="445567" cy="453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Рисунок 26"/>
          <p:cNvPicPr/>
          <p:nvPr/>
        </p:nvPicPr>
        <p:blipFill>
          <a:blip r:embed="rId3" cstate="print"/>
          <a:srcRect l="28059" t="70370" r="67615" b="22792"/>
          <a:stretch>
            <a:fillRect/>
          </a:stretch>
        </p:blipFill>
        <p:spPr bwMode="auto">
          <a:xfrm>
            <a:off x="101221" y="5500701"/>
            <a:ext cx="506329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3720977A-28A3-4F05-9C6D-7BCFDB1818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887438"/>
            <a:ext cx="814211" cy="566726"/>
          </a:xfrm>
          <a:prstGeom prst="rect">
            <a:avLst/>
          </a:prstGeom>
        </p:spPr>
      </p:pic>
      <p:cxnSp>
        <p:nvCxnSpPr>
          <p:cNvPr id="38" name="Прямая соединительная линия 37"/>
          <p:cNvCxnSpPr/>
          <p:nvPr/>
        </p:nvCxnSpPr>
        <p:spPr>
          <a:xfrm flipV="1">
            <a:off x="0" y="2487517"/>
            <a:ext cx="12961938" cy="127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Рисунок 40">
            <a:extLst>
              <a:ext uri="{FF2B5EF4-FFF2-40B4-BE49-F238E27FC236}">
                <a16:creationId xmlns:a16="http://schemas.microsoft.com/office/drawing/2014/main" xmlns="" id="{0B6F90F6-E28A-4212-99FD-00891B7F7D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202487" y="3087597"/>
            <a:ext cx="372666" cy="373379"/>
          </a:xfrm>
          <a:prstGeom prst="rect">
            <a:avLst/>
          </a:prstGeom>
        </p:spPr>
      </p:pic>
      <p:cxnSp>
        <p:nvCxnSpPr>
          <p:cNvPr id="42" name="Прямая соединительная линия 41"/>
          <p:cNvCxnSpPr/>
          <p:nvPr/>
        </p:nvCxnSpPr>
        <p:spPr>
          <a:xfrm flipV="1">
            <a:off x="0" y="2987583"/>
            <a:ext cx="12961893" cy="127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708816" y="1700200"/>
            <a:ext cx="4050634" cy="904863"/>
          </a:xfrm>
          <a:prstGeom prst="rect">
            <a:avLst/>
          </a:prstGeom>
          <a:noFill/>
        </p:spPr>
        <p:txBody>
          <a:bodyPr wrap="square" lIns="129040" tIns="64520" rIns="129040" bIns="64520" rtlCol="0">
            <a:spAutoFit/>
          </a:bodyPr>
          <a:lstStyle/>
          <a:p>
            <a:pPr algn="ctr"/>
            <a:r>
              <a:rPr lang="ru-RU" b="1" dirty="0" smtClean="0"/>
              <a:t>40</a:t>
            </a:r>
            <a:r>
              <a:rPr lang="ru-RU" sz="1700" dirty="0" smtClean="0"/>
              <a:t> </a:t>
            </a:r>
            <a:r>
              <a:rPr lang="ru-RU" sz="2000" dirty="0" smtClean="0"/>
              <a:t>новых зданий детских садов </a:t>
            </a:r>
          </a:p>
          <a:p>
            <a:pPr algn="ctr"/>
            <a:r>
              <a:rPr lang="ru-RU" b="1" dirty="0" smtClean="0"/>
              <a:t>5195</a:t>
            </a:r>
            <a:r>
              <a:rPr lang="ru-RU" sz="1700" dirty="0" smtClean="0"/>
              <a:t> </a:t>
            </a:r>
            <a:r>
              <a:rPr lang="ru-RU" sz="2000" dirty="0" smtClean="0"/>
              <a:t>мест </a:t>
            </a:r>
            <a:endParaRPr lang="ru-RU" sz="2000" dirty="0"/>
          </a:p>
        </p:txBody>
      </p:sp>
      <p:sp>
        <p:nvSpPr>
          <p:cNvPr id="22" name="TextBox 21"/>
          <p:cNvSpPr txBox="1"/>
          <p:nvPr/>
        </p:nvSpPr>
        <p:spPr>
          <a:xfrm>
            <a:off x="4455652" y="1700200"/>
            <a:ext cx="3746836" cy="904863"/>
          </a:xfrm>
          <a:prstGeom prst="rect">
            <a:avLst/>
          </a:prstGeom>
          <a:noFill/>
        </p:spPr>
        <p:txBody>
          <a:bodyPr wrap="square" lIns="129040" tIns="64520" rIns="129040" bIns="64520" rtlCol="0">
            <a:spAutoFit/>
          </a:bodyPr>
          <a:lstStyle/>
          <a:p>
            <a:pPr algn="ctr"/>
            <a:r>
              <a:rPr lang="ru-RU" b="1" dirty="0" smtClean="0"/>
              <a:t>13</a:t>
            </a:r>
            <a:r>
              <a:rPr lang="ru-RU" sz="2000" dirty="0" smtClean="0"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ru-RU" sz="2000" dirty="0" smtClean="0"/>
              <a:t>новых зданий школ</a:t>
            </a:r>
          </a:p>
          <a:p>
            <a:pPr algn="ctr"/>
            <a:r>
              <a:rPr lang="ru-RU" b="1" dirty="0" smtClean="0"/>
              <a:t>8110</a:t>
            </a:r>
            <a:r>
              <a:rPr lang="ru-RU" sz="2000" i="1" dirty="0" smtClean="0"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ru-RU" sz="2000" dirty="0" smtClean="0"/>
              <a:t>мест </a:t>
            </a:r>
            <a:endParaRPr lang="ru-RU" sz="2000" dirty="0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3720977A-28A3-4F05-9C6D-7BCFDB1818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000" y="1887438"/>
            <a:ext cx="814211" cy="566726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0B6F90F6-E28A-4212-99FD-00891B7F7D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9008486" y="3087597"/>
            <a:ext cx="372666" cy="373379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708816" y="3087596"/>
            <a:ext cx="8101268" cy="517065"/>
          </a:xfrm>
          <a:prstGeom prst="rect">
            <a:avLst/>
          </a:prstGeom>
          <a:noFill/>
        </p:spPr>
        <p:txBody>
          <a:bodyPr wrap="square" lIns="129040" tIns="64520" rIns="129040" bIns="64520" rtlCol="0">
            <a:spAutoFit/>
          </a:bodyPr>
          <a:lstStyle/>
          <a:p>
            <a:r>
              <a:rPr lang="ru-RU" sz="2000" dirty="0" smtClean="0">
                <a:latin typeface="PT Astra Serif" pitchFamily="18" charset="-52"/>
                <a:ea typeface="PT Astra Serif" pitchFamily="18" charset="-52"/>
              </a:rPr>
              <a:t>в </a:t>
            </a:r>
            <a:r>
              <a:rPr lang="ru-RU" b="1" dirty="0" smtClean="0"/>
              <a:t>50%</a:t>
            </a:r>
            <a:r>
              <a:rPr lang="ru-RU" sz="2000" dirty="0" smtClean="0"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ru-RU" sz="2000" dirty="0" smtClean="0"/>
              <a:t>школ сельской местности открыты </a:t>
            </a:r>
            <a:r>
              <a:rPr lang="ru-RU" b="1" dirty="0" smtClean="0"/>
              <a:t>306</a:t>
            </a:r>
            <a:r>
              <a:rPr lang="ru-RU" b="1" dirty="0" smtClean="0"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ru-RU" sz="2000" dirty="0" smtClean="0"/>
              <a:t>центров </a:t>
            </a:r>
            <a:r>
              <a:rPr lang="ru-RU" sz="2000" b="1" dirty="0" smtClean="0"/>
              <a:t>«Точка роста»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417678" y="1700200"/>
            <a:ext cx="2936710" cy="904863"/>
          </a:xfrm>
          <a:prstGeom prst="rect">
            <a:avLst/>
          </a:prstGeom>
          <a:noFill/>
        </p:spPr>
        <p:txBody>
          <a:bodyPr wrap="square" lIns="129040" tIns="64520" rIns="129040" bIns="64520" rtlCol="0">
            <a:spAutoFit/>
          </a:bodyPr>
          <a:lstStyle/>
          <a:p>
            <a:pPr algn="ctr"/>
            <a:r>
              <a:rPr lang="ru-RU" b="1" dirty="0" smtClean="0"/>
              <a:t>4</a:t>
            </a:r>
            <a:r>
              <a:rPr lang="ru-RU" b="1" dirty="0" smtClean="0"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ru-RU" sz="2000" dirty="0" smtClean="0"/>
              <a:t>новых здания школ</a:t>
            </a:r>
          </a:p>
          <a:p>
            <a:pPr algn="ctr"/>
            <a:r>
              <a:rPr lang="ru-RU" b="1" dirty="0" smtClean="0"/>
              <a:t>1715</a:t>
            </a:r>
            <a:r>
              <a:rPr lang="ru-RU" sz="2000" i="1" dirty="0" smtClean="0"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ru-RU" sz="2000" dirty="0" smtClean="0"/>
              <a:t>мест </a:t>
            </a:r>
            <a:endParaRPr lang="ru-RU" sz="2000" dirty="0"/>
          </a:p>
        </p:txBody>
      </p:sp>
      <p:sp>
        <p:nvSpPr>
          <p:cNvPr id="32" name="TextBox 31"/>
          <p:cNvSpPr txBox="1"/>
          <p:nvPr/>
        </p:nvSpPr>
        <p:spPr>
          <a:xfrm>
            <a:off x="9417679" y="2987583"/>
            <a:ext cx="3240462" cy="517065"/>
          </a:xfrm>
          <a:prstGeom prst="rect">
            <a:avLst/>
          </a:prstGeom>
          <a:noFill/>
        </p:spPr>
        <p:txBody>
          <a:bodyPr wrap="square" lIns="129040" tIns="64520" rIns="129040" bIns="64520" rtlCol="0">
            <a:spAutoFit/>
          </a:bodyPr>
          <a:lstStyle/>
          <a:p>
            <a:r>
              <a:rPr lang="ru-RU" b="1" dirty="0" smtClean="0"/>
              <a:t>65</a:t>
            </a:r>
            <a:r>
              <a:rPr lang="ru-RU" b="1" dirty="0" smtClean="0"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ru-RU" sz="2000" dirty="0" smtClean="0"/>
              <a:t>центров</a:t>
            </a:r>
            <a:r>
              <a:rPr lang="ru-RU" sz="2000" dirty="0" smtClean="0"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ru-RU" sz="2000" b="1" dirty="0" smtClean="0"/>
              <a:t>«Точка роста»</a:t>
            </a:r>
          </a:p>
        </p:txBody>
      </p:sp>
      <p:cxnSp>
        <p:nvCxnSpPr>
          <p:cNvPr id="34" name="Прямая соединительная линия 33"/>
          <p:cNvCxnSpPr/>
          <p:nvPr/>
        </p:nvCxnSpPr>
        <p:spPr>
          <a:xfrm flipV="1">
            <a:off x="45" y="3500437"/>
            <a:ext cx="12961893" cy="127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3720977A-28A3-4F05-9C6D-7BCFDB1818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487517"/>
            <a:ext cx="814211" cy="566726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xmlns="" id="{3720977A-28A3-4F05-9C6D-7BCFDB1818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084" y="2487517"/>
            <a:ext cx="814211" cy="566726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708815" y="2570532"/>
            <a:ext cx="8303800" cy="517065"/>
          </a:xfrm>
          <a:prstGeom prst="rect">
            <a:avLst/>
          </a:prstGeom>
          <a:noFill/>
        </p:spPr>
        <p:txBody>
          <a:bodyPr wrap="square" lIns="129040" tIns="64520" rIns="129040" bIns="64520" rtlCol="0">
            <a:spAutoFit/>
          </a:bodyPr>
          <a:lstStyle/>
          <a:p>
            <a:r>
              <a:rPr lang="ru-RU" b="1" dirty="0" smtClean="0"/>
              <a:t>30</a:t>
            </a:r>
            <a:r>
              <a:rPr lang="ru-RU" sz="2000" dirty="0" smtClean="0"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ru-RU" sz="2000" dirty="0" smtClean="0"/>
              <a:t>зданий школ получили полное обновление в результате </a:t>
            </a:r>
            <a:r>
              <a:rPr lang="ru-RU" sz="2000" b="1" dirty="0" smtClean="0"/>
              <a:t>капремонта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417679" y="2487517"/>
            <a:ext cx="2734178" cy="517065"/>
          </a:xfrm>
          <a:prstGeom prst="rect">
            <a:avLst/>
          </a:prstGeom>
          <a:noFill/>
        </p:spPr>
        <p:txBody>
          <a:bodyPr wrap="square" lIns="129040" tIns="64520" rIns="129040" bIns="64520" rtlCol="0">
            <a:spAutoFit/>
          </a:bodyPr>
          <a:lstStyle/>
          <a:p>
            <a:r>
              <a:rPr lang="ru-RU" b="1" dirty="0" smtClean="0"/>
              <a:t>8</a:t>
            </a:r>
            <a:r>
              <a:rPr lang="ru-RU" b="1" dirty="0" smtClean="0"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ru-RU" sz="2000" dirty="0" smtClean="0"/>
              <a:t>школ - </a:t>
            </a:r>
            <a:r>
              <a:rPr lang="ru-RU" sz="2000" b="1" dirty="0" smtClean="0"/>
              <a:t>капремонт</a:t>
            </a:r>
          </a:p>
        </p:txBody>
      </p:sp>
      <p:cxnSp>
        <p:nvCxnSpPr>
          <p:cNvPr id="39" name="Прямая соединительная линия 38"/>
          <p:cNvCxnSpPr/>
          <p:nvPr/>
        </p:nvCxnSpPr>
        <p:spPr>
          <a:xfrm flipV="1">
            <a:off x="0" y="3987715"/>
            <a:ext cx="12961938" cy="127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Рисунок 39"/>
          <p:cNvPicPr/>
          <p:nvPr/>
        </p:nvPicPr>
        <p:blipFill>
          <a:blip r:embed="rId3" cstate="print"/>
          <a:srcRect l="28059" t="56980" r="67615" b="35043"/>
          <a:stretch>
            <a:fillRect/>
          </a:stretch>
        </p:blipFill>
        <p:spPr bwMode="auto">
          <a:xfrm>
            <a:off x="9012616" y="3587662"/>
            <a:ext cx="364555" cy="37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TextBox 43"/>
          <p:cNvSpPr txBox="1"/>
          <p:nvPr/>
        </p:nvSpPr>
        <p:spPr>
          <a:xfrm>
            <a:off x="708815" y="3587662"/>
            <a:ext cx="8303800" cy="517065"/>
          </a:xfrm>
          <a:prstGeom prst="rect">
            <a:avLst/>
          </a:prstGeom>
          <a:noFill/>
        </p:spPr>
        <p:txBody>
          <a:bodyPr wrap="square" lIns="129040" tIns="64520" rIns="129040" bIns="64520" rtlCol="0">
            <a:spAutoFit/>
          </a:bodyPr>
          <a:lstStyle/>
          <a:p>
            <a:r>
              <a:rPr lang="ru-RU" sz="2000" dirty="0" smtClean="0"/>
              <a:t>в</a:t>
            </a:r>
            <a:r>
              <a:rPr lang="ru-RU" b="1" dirty="0" smtClean="0"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ru-RU" b="1" dirty="0" smtClean="0"/>
              <a:t>66</a:t>
            </a:r>
            <a:r>
              <a:rPr lang="ru-RU" sz="2000" dirty="0" smtClean="0"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ru-RU" sz="2000" dirty="0" smtClean="0"/>
              <a:t>сельских школах обновлены </a:t>
            </a:r>
            <a:r>
              <a:rPr lang="ru-RU" sz="2000" b="1" dirty="0" smtClean="0"/>
              <a:t>спортивные залы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9417679" y="3487649"/>
            <a:ext cx="3240462" cy="517065"/>
          </a:xfrm>
          <a:prstGeom prst="rect">
            <a:avLst/>
          </a:prstGeom>
          <a:noFill/>
        </p:spPr>
        <p:txBody>
          <a:bodyPr wrap="square" lIns="129040" tIns="64520" rIns="129040" bIns="64520" rtlCol="0">
            <a:spAutoFit/>
          </a:bodyPr>
          <a:lstStyle/>
          <a:p>
            <a:r>
              <a:rPr lang="ru-RU" b="1" dirty="0" smtClean="0">
                <a:latin typeface="PT Astra Serif" pitchFamily="18" charset="-52"/>
                <a:ea typeface="PT Astra Serif" pitchFamily="18" charset="-52"/>
              </a:rPr>
              <a:t>11 </a:t>
            </a:r>
            <a:r>
              <a:rPr lang="ru-RU" sz="2000" b="1" dirty="0" smtClean="0"/>
              <a:t>спортзалов</a:t>
            </a:r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xmlns="" id="{846F14EF-E8CC-4580-9E29-7956020AF58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87" y="4100516"/>
            <a:ext cx="410943" cy="378930"/>
          </a:xfrm>
          <a:prstGeom prst="rect">
            <a:avLst/>
          </a:prstGeom>
        </p:spPr>
      </p:pic>
      <p:cxnSp>
        <p:nvCxnSpPr>
          <p:cNvPr id="47" name="Прямая соединительная линия 46"/>
          <p:cNvCxnSpPr/>
          <p:nvPr/>
        </p:nvCxnSpPr>
        <p:spPr>
          <a:xfrm flipV="1">
            <a:off x="0" y="4487781"/>
            <a:ext cx="12961893" cy="127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708815" y="4070730"/>
            <a:ext cx="8303800" cy="517065"/>
          </a:xfrm>
          <a:prstGeom prst="rect">
            <a:avLst/>
          </a:prstGeom>
          <a:noFill/>
        </p:spPr>
        <p:txBody>
          <a:bodyPr wrap="square" lIns="129040" tIns="64520" rIns="129040" bIns="64520" rtlCol="0">
            <a:spAutoFit/>
          </a:bodyPr>
          <a:lstStyle/>
          <a:p>
            <a:r>
              <a:rPr lang="ru-RU" sz="2000" dirty="0" smtClean="0"/>
              <a:t>в</a:t>
            </a:r>
            <a:r>
              <a:rPr lang="ru-RU" b="1" dirty="0" smtClean="0"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ru-RU" b="1" dirty="0" smtClean="0"/>
              <a:t>11</a:t>
            </a:r>
            <a:r>
              <a:rPr lang="ru-RU" b="1" dirty="0" smtClean="0"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ru-RU" sz="2000" dirty="0" smtClean="0"/>
              <a:t>школах АОП созданы </a:t>
            </a:r>
            <a:r>
              <a:rPr lang="ru-RU" sz="2000" b="1" dirty="0" smtClean="0"/>
              <a:t>условия для детей с ОВЗ</a:t>
            </a:r>
          </a:p>
        </p:txBody>
      </p:sp>
      <p:pic>
        <p:nvPicPr>
          <p:cNvPr id="49" name="Рисунок 48">
            <a:extLst>
              <a:ext uri="{FF2B5EF4-FFF2-40B4-BE49-F238E27FC236}">
                <a16:creationId xmlns:a16="http://schemas.microsoft.com/office/drawing/2014/main" xmlns="" id="{846F14EF-E8CC-4580-9E29-7956020AF58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2615" y="4108851"/>
            <a:ext cx="410943" cy="378930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9417679" y="3987715"/>
            <a:ext cx="3240462" cy="517065"/>
          </a:xfrm>
          <a:prstGeom prst="rect">
            <a:avLst/>
          </a:prstGeom>
          <a:noFill/>
        </p:spPr>
        <p:txBody>
          <a:bodyPr wrap="square" lIns="129040" tIns="64520" rIns="129040" bIns="64520" rtlCol="0">
            <a:spAutoFit/>
          </a:bodyPr>
          <a:lstStyle/>
          <a:p>
            <a:r>
              <a:rPr lang="ru-RU" b="1" dirty="0" smtClean="0"/>
              <a:t>5</a:t>
            </a:r>
            <a:r>
              <a:rPr lang="ru-RU" b="1" dirty="0" smtClean="0"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ru-RU" sz="2000" b="1" dirty="0" smtClean="0"/>
              <a:t>школ АОП</a:t>
            </a:r>
          </a:p>
        </p:txBody>
      </p:sp>
      <p:cxnSp>
        <p:nvCxnSpPr>
          <p:cNvPr id="51" name="Прямая соединительная линия 50"/>
          <p:cNvCxnSpPr/>
          <p:nvPr/>
        </p:nvCxnSpPr>
        <p:spPr>
          <a:xfrm>
            <a:off x="0" y="4900622"/>
            <a:ext cx="12961893" cy="22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Рисунок 51">
            <a:extLst>
              <a:ext uri="{FF2B5EF4-FFF2-40B4-BE49-F238E27FC236}">
                <a16:creationId xmlns:a16="http://schemas.microsoft.com/office/drawing/2014/main" xmlns="" id="{207EAE08-4B0C-4868-8D55-EE12782D27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87" y="4604793"/>
            <a:ext cx="344795" cy="319662"/>
          </a:xfrm>
          <a:prstGeom prst="rect">
            <a:avLst/>
          </a:prstGeom>
        </p:spPr>
      </p:pic>
      <p:cxnSp>
        <p:nvCxnSpPr>
          <p:cNvPr id="53" name="Прямая соединительная линия 52"/>
          <p:cNvCxnSpPr/>
          <p:nvPr/>
        </p:nvCxnSpPr>
        <p:spPr>
          <a:xfrm>
            <a:off x="0" y="5400688"/>
            <a:ext cx="12961938" cy="22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Рисунок 53">
            <a:extLst>
              <a:ext uri="{FF2B5EF4-FFF2-40B4-BE49-F238E27FC236}">
                <a16:creationId xmlns:a16="http://schemas.microsoft.com/office/drawing/2014/main" xmlns="" id="{AE8FD216-668B-4CF4-919A-3BC7A0FE8E6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42461"/>
            <a:ext cx="732429" cy="362438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xmlns="" id="{207EAE08-4B0C-4868-8D55-EE12782D27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2615" y="4580960"/>
            <a:ext cx="344795" cy="319662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xmlns="" id="{AE8FD216-668B-4CF4-919A-3BC7A0FE8E6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129" y="5038250"/>
            <a:ext cx="732429" cy="362438"/>
          </a:xfrm>
          <a:prstGeom prst="rect">
            <a:avLst/>
          </a:prstGeom>
        </p:spPr>
      </p:pic>
      <p:cxnSp>
        <p:nvCxnSpPr>
          <p:cNvPr id="58" name="Прямая соединительная линия 57"/>
          <p:cNvCxnSpPr/>
          <p:nvPr/>
        </p:nvCxnSpPr>
        <p:spPr>
          <a:xfrm>
            <a:off x="0" y="6000767"/>
            <a:ext cx="12961938" cy="22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>
            <a:off x="0" y="6500833"/>
            <a:ext cx="12961938" cy="22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Рисунок 59"/>
          <p:cNvPicPr/>
          <p:nvPr/>
        </p:nvPicPr>
        <p:blipFill>
          <a:blip r:embed="rId3" cstate="print"/>
          <a:srcRect l="28059" t="70370" r="67615" b="22792"/>
          <a:stretch>
            <a:fillRect/>
          </a:stretch>
        </p:blipFill>
        <p:spPr bwMode="auto">
          <a:xfrm>
            <a:off x="8911350" y="5500701"/>
            <a:ext cx="506329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xmlns="" id="{6385F931-D28B-4E03-8484-A3F40D2A8A2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21" y="6017765"/>
            <a:ext cx="564666" cy="512854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xmlns="" id="{6385F931-D28B-4E03-8484-A3F40D2A8A2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4278" y="6017765"/>
            <a:ext cx="564666" cy="512854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708815" y="4500569"/>
            <a:ext cx="8303800" cy="517065"/>
          </a:xfrm>
          <a:prstGeom prst="rect">
            <a:avLst/>
          </a:prstGeom>
          <a:noFill/>
        </p:spPr>
        <p:txBody>
          <a:bodyPr wrap="square" lIns="129040" tIns="64520" rIns="129040" bIns="64520" rtlCol="0">
            <a:spAutoFit/>
          </a:bodyPr>
          <a:lstStyle/>
          <a:p>
            <a:r>
              <a:rPr lang="ru-RU" b="1" dirty="0" smtClean="0"/>
              <a:t>3</a:t>
            </a:r>
            <a:r>
              <a:rPr lang="ru-RU" b="1" dirty="0" smtClean="0"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ru-RU" sz="2000" dirty="0" smtClean="0"/>
              <a:t>детских технопарка </a:t>
            </a:r>
            <a:r>
              <a:rPr lang="ru-RU" sz="2000" b="1" dirty="0" smtClean="0"/>
              <a:t>«</a:t>
            </a:r>
            <a:r>
              <a:rPr lang="ru-RU" sz="2000" b="1" dirty="0" err="1" smtClean="0"/>
              <a:t>Кванториум</a:t>
            </a:r>
            <a:r>
              <a:rPr lang="ru-RU" sz="2000" b="1" dirty="0" smtClean="0"/>
              <a:t>»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9417679" y="4483570"/>
            <a:ext cx="3544259" cy="517065"/>
          </a:xfrm>
          <a:prstGeom prst="rect">
            <a:avLst/>
          </a:prstGeom>
          <a:noFill/>
        </p:spPr>
        <p:txBody>
          <a:bodyPr wrap="square" lIns="129040" tIns="64520" rIns="129040" bIns="64520" rtlCol="0">
            <a:spAutoFit/>
          </a:bodyPr>
          <a:lstStyle/>
          <a:p>
            <a:r>
              <a:rPr lang="ru-RU" sz="2000" dirty="0" smtClean="0"/>
              <a:t>охвачено более  </a:t>
            </a:r>
            <a:r>
              <a:rPr lang="ru-RU" b="1" dirty="0" smtClean="0">
                <a:latin typeface="PT Astra Serif" pitchFamily="18" charset="-52"/>
                <a:ea typeface="PT Astra Serif" pitchFamily="18" charset="-52"/>
              </a:rPr>
              <a:t>4,8 </a:t>
            </a:r>
            <a:r>
              <a:rPr lang="ru-RU" sz="2000" dirty="0" smtClean="0"/>
              <a:t>тыс. чел.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708815" y="4900622"/>
            <a:ext cx="8303800" cy="517065"/>
          </a:xfrm>
          <a:prstGeom prst="rect">
            <a:avLst/>
          </a:prstGeom>
          <a:noFill/>
        </p:spPr>
        <p:txBody>
          <a:bodyPr wrap="square" lIns="129040" tIns="64520" rIns="129040" bIns="64520" rtlCol="0">
            <a:spAutoFit/>
          </a:bodyPr>
          <a:lstStyle/>
          <a:p>
            <a:r>
              <a:rPr lang="ru-RU" b="1" dirty="0" smtClean="0"/>
              <a:t>3</a:t>
            </a:r>
            <a:r>
              <a:rPr lang="ru-RU" b="1" dirty="0" smtClean="0"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ru-RU" sz="2000" dirty="0" smtClean="0"/>
              <a:t>центра цифрового образования </a:t>
            </a:r>
            <a:r>
              <a:rPr lang="ru-RU" sz="2000" b="1" dirty="0" smtClean="0"/>
              <a:t>«</a:t>
            </a:r>
            <a:r>
              <a:rPr lang="en-US" sz="2000" b="1" dirty="0" smtClean="0"/>
              <a:t>IT</a:t>
            </a:r>
            <a:r>
              <a:rPr lang="ru-RU" sz="2000" b="1" dirty="0" smtClean="0"/>
              <a:t>-куб»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9417679" y="4900622"/>
            <a:ext cx="3544259" cy="517065"/>
          </a:xfrm>
          <a:prstGeom prst="rect">
            <a:avLst/>
          </a:prstGeom>
          <a:noFill/>
        </p:spPr>
        <p:txBody>
          <a:bodyPr wrap="square" lIns="129040" tIns="64520" rIns="129040" bIns="64520" rtlCol="0">
            <a:spAutoFit/>
          </a:bodyPr>
          <a:lstStyle/>
          <a:p>
            <a:r>
              <a:rPr lang="ru-RU" b="1" dirty="0" smtClean="0"/>
              <a:t>1 </a:t>
            </a:r>
            <a:r>
              <a:rPr lang="ru-RU" sz="2000" dirty="0" smtClean="0"/>
              <a:t>центр</a:t>
            </a:r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ru-RU" sz="2000" b="1" dirty="0" smtClean="0"/>
              <a:t>«</a:t>
            </a:r>
            <a:r>
              <a:rPr lang="en-US" sz="2000" b="1" dirty="0" smtClean="0"/>
              <a:t>IT</a:t>
            </a:r>
            <a:r>
              <a:rPr lang="ru-RU" sz="2000" b="1" dirty="0" smtClean="0"/>
              <a:t>-куб» 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9417679" y="5300675"/>
            <a:ext cx="3746836" cy="818685"/>
          </a:xfrm>
          <a:prstGeom prst="rect">
            <a:avLst/>
          </a:prstGeom>
          <a:noFill/>
        </p:spPr>
        <p:txBody>
          <a:bodyPr wrap="square" lIns="129040" tIns="64520" rIns="129040" bIns="64520" rtlCol="0">
            <a:spAutoFit/>
          </a:bodyPr>
          <a:lstStyle/>
          <a:p>
            <a:r>
              <a:rPr lang="ru-RU" b="1" dirty="0" smtClean="0"/>
              <a:t>41</a:t>
            </a:r>
            <a:r>
              <a:rPr lang="ru-RU" b="1" dirty="0" smtClean="0"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ru-RU" sz="2000" dirty="0" smtClean="0"/>
              <a:t>школа оснащена компьютерным оборудованием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9417679" y="6000767"/>
            <a:ext cx="3544259" cy="517065"/>
          </a:xfrm>
          <a:prstGeom prst="rect">
            <a:avLst/>
          </a:prstGeom>
          <a:noFill/>
        </p:spPr>
        <p:txBody>
          <a:bodyPr wrap="square" lIns="129040" tIns="64520" rIns="129040" bIns="64520" rtlCol="0">
            <a:spAutoFit/>
          </a:bodyPr>
          <a:lstStyle/>
          <a:p>
            <a:r>
              <a:rPr lang="ru-RU" b="1" dirty="0" smtClean="0"/>
              <a:t>15</a:t>
            </a:r>
            <a:r>
              <a:rPr lang="ru-RU" b="1" dirty="0" smtClean="0"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ru-RU" sz="2000" dirty="0" smtClean="0"/>
              <a:t>мастерских</a:t>
            </a:r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ru-RU" sz="2000" b="1" dirty="0" smtClean="0"/>
              <a:t>СПО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708815" y="5300675"/>
            <a:ext cx="8303800" cy="822797"/>
          </a:xfrm>
          <a:prstGeom prst="rect">
            <a:avLst/>
          </a:prstGeom>
          <a:noFill/>
        </p:spPr>
        <p:txBody>
          <a:bodyPr wrap="square" lIns="129040" tIns="64520" rIns="129040" bIns="64520" rtlCol="0">
            <a:spAutoFit/>
          </a:bodyPr>
          <a:lstStyle/>
          <a:p>
            <a:r>
              <a:rPr lang="ru-RU" b="1" dirty="0" smtClean="0"/>
              <a:t>428</a:t>
            </a:r>
            <a:r>
              <a:rPr lang="ru-RU" b="1" dirty="0" smtClean="0"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ru-RU" sz="2000" dirty="0" smtClean="0"/>
              <a:t>школ (65,5%) и </a:t>
            </a:r>
            <a:r>
              <a:rPr lang="ru-RU" b="1" dirty="0" smtClean="0"/>
              <a:t>49</a:t>
            </a:r>
            <a:r>
              <a:rPr lang="ru-RU" b="1" dirty="0" smtClean="0"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ru-RU" sz="2000" dirty="0" smtClean="0"/>
              <a:t>колледжей (98%) оснащены современным компьютерным оборудованием 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708816" y="6000767"/>
            <a:ext cx="7493673" cy="517065"/>
          </a:xfrm>
          <a:prstGeom prst="rect">
            <a:avLst/>
          </a:prstGeom>
          <a:noFill/>
        </p:spPr>
        <p:txBody>
          <a:bodyPr wrap="square" lIns="129040" tIns="64520" rIns="129040" bIns="64520" rtlCol="0">
            <a:spAutoFit/>
          </a:bodyPr>
          <a:lstStyle/>
          <a:p>
            <a:r>
              <a:rPr lang="ru-RU" b="1" dirty="0" smtClean="0"/>
              <a:t>62</a:t>
            </a:r>
            <a:r>
              <a:rPr lang="ru-RU" b="1" dirty="0" smtClean="0"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ru-RU" sz="2000" dirty="0" smtClean="0"/>
              <a:t>современных мастерских для студентов </a:t>
            </a:r>
            <a:r>
              <a:rPr lang="ru-RU" sz="2000" b="1" dirty="0" smtClean="0"/>
              <a:t>СПО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1113879" y="6500833"/>
            <a:ext cx="11848059" cy="517065"/>
          </a:xfrm>
          <a:prstGeom prst="rect">
            <a:avLst/>
          </a:prstGeom>
          <a:noFill/>
        </p:spPr>
        <p:txBody>
          <a:bodyPr wrap="square" lIns="129040" tIns="64520" rIns="129040" bIns="64520" rtlCol="0">
            <a:spAutoFit/>
          </a:bodyPr>
          <a:lstStyle/>
          <a:p>
            <a:r>
              <a:rPr lang="ru-RU" sz="2000" dirty="0" smtClean="0"/>
              <a:t>региональный </a:t>
            </a:r>
            <a:r>
              <a:rPr lang="ru-RU" sz="2300" b="1" dirty="0" smtClean="0"/>
              <a:t>центр</a:t>
            </a:r>
            <a:r>
              <a:rPr lang="ru-RU" b="1" dirty="0" smtClean="0"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ru-RU" sz="2000" dirty="0" smtClean="0"/>
              <a:t>выявления, поддержки развития способностей и талантов у детей и молодежи</a:t>
            </a:r>
          </a:p>
        </p:txBody>
      </p:sp>
      <p:sp>
        <p:nvSpPr>
          <p:cNvPr id="61" name="Номер слайда 6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7731D-3FCF-44AC-9CA4-93940B1487D9}" type="slidenum">
              <a:rPr lang="ru-RU" smtClean="0"/>
              <a:pPr/>
              <a:t>5</a:t>
            </a:fld>
            <a:endParaRPr lang="ru-RU"/>
          </a:p>
        </p:txBody>
      </p:sp>
      <p:pic>
        <p:nvPicPr>
          <p:cNvPr id="67" name="Picture 10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1544262" y="1"/>
            <a:ext cx="895693" cy="1328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38112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55690" y="146687"/>
            <a:ext cx="11328194" cy="1240155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25000"/>
                  <a:lumOff val="7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129030" tIns="64514" rIns="129030" bIns="64514" rtlCol="0" anchor="ctr"/>
          <a:lstStyle/>
          <a:p>
            <a:pPr algn="ctr"/>
            <a:endParaRPr lang="ru-RU"/>
          </a:p>
        </p:txBody>
      </p:sp>
      <p:sp>
        <p:nvSpPr>
          <p:cNvPr id="4" name="Параллелограмм 3"/>
          <p:cNvSpPr/>
          <p:nvPr/>
        </p:nvSpPr>
        <p:spPr>
          <a:xfrm>
            <a:off x="0" y="146687"/>
            <a:ext cx="1971295" cy="1480185"/>
          </a:xfrm>
          <a:prstGeom prst="parallelogram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030" tIns="64514" rIns="129030" bIns="64514" rtlCol="0" anchor="ctr"/>
          <a:lstStyle/>
          <a:p>
            <a:pPr algn="ctr"/>
            <a:endParaRPr lang="ru-RU"/>
          </a:p>
        </p:txBody>
      </p:sp>
      <p:pic>
        <p:nvPicPr>
          <p:cNvPr id="1026" name="Picture 2" descr="Z:\Кожевникова А. А\инфографика\ГПиН\логотип Года педагога и наставника_Золотой-PhotoRoom.png-PhotoRoom.png"/>
          <p:cNvPicPr>
            <a:picLocks noChangeAspect="1" noChangeArrowheads="1"/>
          </p:cNvPicPr>
          <p:nvPr/>
        </p:nvPicPr>
        <p:blipFill>
          <a:blip r:embed="rId2" cstate="print"/>
          <a:srcRect l="14596" t="22120" r="14203" b="20737"/>
          <a:stretch>
            <a:fillRect/>
          </a:stretch>
        </p:blipFill>
        <p:spPr bwMode="auto">
          <a:xfrm>
            <a:off x="810082" y="1"/>
            <a:ext cx="2200829" cy="1396513"/>
          </a:xfrm>
          <a:prstGeom prst="rect">
            <a:avLst/>
          </a:prstGeom>
          <a:noFill/>
        </p:spPr>
      </p:pic>
      <p:sp>
        <p:nvSpPr>
          <p:cNvPr id="6" name="Параллелограмм 5"/>
          <p:cNvSpPr/>
          <p:nvPr/>
        </p:nvSpPr>
        <p:spPr>
          <a:xfrm>
            <a:off x="11112162" y="0"/>
            <a:ext cx="1849777" cy="1386840"/>
          </a:xfrm>
          <a:prstGeom prst="parallelogram">
            <a:avLst/>
          </a:prstGeom>
          <a:solidFill>
            <a:srgbClr val="588AB8">
              <a:alpha val="9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030" tIns="64514" rIns="129030" bIns="64514" rtlCol="0" anchor="ctr"/>
          <a:lstStyle/>
          <a:p>
            <a:pPr algn="ctr"/>
            <a:endParaRPr lang="ru-RU"/>
          </a:p>
        </p:txBody>
      </p:sp>
      <p:sp>
        <p:nvSpPr>
          <p:cNvPr id="31" name="TextBox 30"/>
          <p:cNvSpPr txBox="1"/>
          <p:nvPr/>
        </p:nvSpPr>
        <p:spPr>
          <a:xfrm>
            <a:off x="2936664" y="283016"/>
            <a:ext cx="7594939" cy="517065"/>
          </a:xfrm>
          <a:prstGeom prst="rect">
            <a:avLst/>
          </a:prstGeom>
          <a:noFill/>
        </p:spPr>
        <p:txBody>
          <a:bodyPr wrap="square" lIns="129040" tIns="64520" rIns="129040" bIns="64520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PT Astra Serif" pitchFamily="18" charset="-52"/>
                <a:ea typeface="PT Astra Serif" pitchFamily="18" charset="-52"/>
              </a:rPr>
              <a:t>СРЕДСТВА НА РАЗВИТИЕ</a:t>
            </a:r>
            <a:endParaRPr lang="ru-RU" dirty="0">
              <a:solidFill>
                <a:schemeClr val="bg1"/>
              </a:solidFill>
              <a:latin typeface="PT Astra Serif" pitchFamily="18" charset="-52"/>
              <a:ea typeface="PT Astra Serif" pitchFamily="18" charset="-5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30335" y="683068"/>
            <a:ext cx="8810129" cy="517065"/>
          </a:xfrm>
          <a:prstGeom prst="rect">
            <a:avLst/>
          </a:prstGeom>
          <a:noFill/>
        </p:spPr>
        <p:txBody>
          <a:bodyPr wrap="square" lIns="129040" tIns="64520" rIns="129040" bIns="64520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учебно-материальной базы образовательных организаций</a:t>
            </a:r>
            <a:endParaRPr lang="ru-RU" dirty="0">
              <a:solidFill>
                <a:schemeClr val="bg1"/>
              </a:solidFill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 rot="5400000">
            <a:off x="3730619" y="4450536"/>
            <a:ext cx="5500701" cy="22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405018" y="1967823"/>
            <a:ext cx="6177217" cy="745853"/>
          </a:xfrm>
          <a:prstGeom prst="rect">
            <a:avLst/>
          </a:prstGeom>
          <a:noFill/>
        </p:spPr>
        <p:txBody>
          <a:bodyPr wrap="square" lIns="129040" tIns="64520" rIns="129040" bIns="64520" rtlCol="0">
            <a:spAutoFit/>
          </a:bodyPr>
          <a:lstStyle/>
          <a:p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  <a:latin typeface="PT Astra Serif" pitchFamily="18" charset="-52"/>
                <a:ea typeface="PT Astra Serif" pitchFamily="18" charset="-52"/>
              </a:rPr>
              <a:t>национальный проект «Образование», </a:t>
            </a:r>
          </a:p>
          <a:p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  <a:latin typeface="PT Astra Serif" pitchFamily="18" charset="-52"/>
                <a:ea typeface="PT Astra Serif" pitchFamily="18" charset="-52"/>
              </a:rPr>
              <a:t>ФП «Модернизация школьных систем образования» </a:t>
            </a:r>
            <a:endParaRPr lang="ru-RU" sz="2000" b="1" dirty="0" smtClean="0">
              <a:latin typeface="PT Astra Serif" pitchFamily="18" charset="-52"/>
              <a:ea typeface="PT Astra Serif" pitchFamily="18" charset="-52"/>
            </a:endParaRPr>
          </a:p>
        </p:txBody>
      </p:sp>
      <p:pic>
        <p:nvPicPr>
          <p:cNvPr id="72" name="Рисунок 71"/>
          <p:cNvPicPr/>
          <p:nvPr/>
        </p:nvPicPr>
        <p:blipFill>
          <a:blip r:embed="rId3" cstate="print"/>
          <a:srcRect l="29290" t="67528" r="68305" b="28938"/>
          <a:stretch>
            <a:fillRect/>
          </a:stretch>
        </p:blipFill>
        <p:spPr bwMode="auto">
          <a:xfrm>
            <a:off x="1721475" y="1500175"/>
            <a:ext cx="506282" cy="400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" name="TextBox 72"/>
          <p:cNvSpPr txBox="1"/>
          <p:nvPr/>
        </p:nvSpPr>
        <p:spPr>
          <a:xfrm>
            <a:off x="7088564" y="1400160"/>
            <a:ext cx="6177217" cy="1130574"/>
          </a:xfrm>
          <a:prstGeom prst="rect">
            <a:avLst/>
          </a:prstGeom>
          <a:noFill/>
        </p:spPr>
        <p:txBody>
          <a:bodyPr wrap="square" lIns="129040" tIns="64520" rIns="129040" bIns="64520" rtlCol="0">
            <a:spAutoFit/>
          </a:bodyPr>
          <a:lstStyle/>
          <a:p>
            <a:r>
              <a:rPr lang="ru-RU" b="1" dirty="0" smtClean="0">
                <a:latin typeface="PT Astra Serif" pitchFamily="18" charset="-52"/>
                <a:ea typeface="PT Astra Serif" pitchFamily="18" charset="-52"/>
              </a:rPr>
              <a:t>2,7 млрд. руб.</a:t>
            </a:r>
            <a:r>
              <a:rPr lang="ru-RU" sz="2000" dirty="0" smtClean="0">
                <a:latin typeface="PT Astra Serif" pitchFamily="18" charset="-52"/>
                <a:ea typeface="PT Astra Serif" pitchFamily="18" charset="-52"/>
              </a:rPr>
              <a:t> </a:t>
            </a:r>
          </a:p>
          <a:p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  <a:latin typeface="PT Astra Serif" pitchFamily="18" charset="-52"/>
                <a:ea typeface="PT Astra Serif" pitchFamily="18" charset="-52"/>
              </a:rPr>
              <a:t>региональные проекты, </a:t>
            </a:r>
          </a:p>
          <a:p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  <a:latin typeface="PT Astra Serif" pitchFamily="18" charset="-52"/>
                <a:ea typeface="PT Astra Serif" pitchFamily="18" charset="-52"/>
              </a:rPr>
              <a:t>ГП «Развитие образования в Саратовской области» </a:t>
            </a:r>
            <a:endParaRPr lang="ru-RU" sz="2000" b="1" dirty="0" smtClean="0">
              <a:latin typeface="PT Astra Serif" pitchFamily="18" charset="-52"/>
              <a:ea typeface="PT Astra Serif" pitchFamily="18" charset="-52"/>
            </a:endParaRPr>
          </a:p>
        </p:txBody>
      </p:sp>
      <p:pic>
        <p:nvPicPr>
          <p:cNvPr id="74" name="Рисунок 73"/>
          <p:cNvPicPr/>
          <p:nvPr/>
        </p:nvPicPr>
        <p:blipFill>
          <a:blip r:embed="rId3" cstate="print"/>
          <a:srcRect l="29290" t="67528" r="68305" b="28938"/>
          <a:stretch>
            <a:fillRect/>
          </a:stretch>
        </p:blipFill>
        <p:spPr bwMode="auto">
          <a:xfrm>
            <a:off x="6683548" y="1500174"/>
            <a:ext cx="506282" cy="400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6" name="Прямая соединительная линия 75"/>
          <p:cNvCxnSpPr/>
          <p:nvPr/>
        </p:nvCxnSpPr>
        <p:spPr>
          <a:xfrm flipV="1">
            <a:off x="607550" y="3700464"/>
            <a:ext cx="5569622" cy="25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3442993" y="2900357"/>
            <a:ext cx="2734178" cy="800106"/>
          </a:xfrm>
          <a:prstGeom prst="rect">
            <a:avLst/>
          </a:prstGeom>
          <a:solidFill>
            <a:srgbClr val="588AB8">
              <a:alpha val="9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030" tIns="64514" rIns="129030" bIns="64514" rtlCol="0" anchor="ctr"/>
          <a:lstStyle/>
          <a:p>
            <a:r>
              <a:rPr lang="ru-RU" sz="1700" dirty="0" smtClean="0"/>
              <a:t>создание новых мест в общеобразовательных организациях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506284" y="2988117"/>
            <a:ext cx="2227849" cy="517065"/>
          </a:xfrm>
          <a:prstGeom prst="rect">
            <a:avLst/>
          </a:prstGeom>
          <a:noFill/>
        </p:spPr>
        <p:txBody>
          <a:bodyPr wrap="square" lIns="129040" tIns="64520" rIns="129040" bIns="64520" rtlCol="0">
            <a:spAutoFit/>
          </a:bodyPr>
          <a:lstStyle/>
          <a:p>
            <a:r>
              <a:rPr lang="ru-RU" b="1" dirty="0" smtClean="0">
                <a:latin typeface="PT Astra Serif" pitchFamily="18" charset="-52"/>
                <a:ea typeface="PT Astra Serif" pitchFamily="18" charset="-52"/>
              </a:rPr>
              <a:t>1047,3 </a:t>
            </a:r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  <a:latin typeface="PT Astra Serif" pitchFamily="18" charset="-52"/>
                <a:ea typeface="PT Astra Serif" pitchFamily="18" charset="-52"/>
              </a:rPr>
              <a:t>млн. руб.</a:t>
            </a:r>
          </a:p>
        </p:txBody>
      </p:sp>
      <p:cxnSp>
        <p:nvCxnSpPr>
          <p:cNvPr id="79" name="Прямая соединительная линия 78"/>
          <p:cNvCxnSpPr/>
          <p:nvPr/>
        </p:nvCxnSpPr>
        <p:spPr>
          <a:xfrm>
            <a:off x="607550" y="4498346"/>
            <a:ext cx="5569622" cy="22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/>
          <p:cNvSpPr txBox="1"/>
          <p:nvPr/>
        </p:nvSpPr>
        <p:spPr>
          <a:xfrm>
            <a:off x="3442993" y="3854239"/>
            <a:ext cx="2734178" cy="646331"/>
          </a:xfrm>
          <a:prstGeom prst="rect">
            <a:avLst/>
          </a:prstGeom>
          <a:solidFill>
            <a:srgbClr val="588AB8">
              <a:alpha val="9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030" tIns="64514" rIns="129030" bIns="64514" rtlCol="0" anchor="ctr"/>
          <a:lstStyle/>
          <a:p>
            <a:r>
              <a:rPr lang="ru-RU" sz="1700" dirty="0" smtClean="0"/>
              <a:t>модернизация школьных систем образования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506284" y="3841984"/>
            <a:ext cx="2227849" cy="517065"/>
          </a:xfrm>
          <a:prstGeom prst="rect">
            <a:avLst/>
          </a:prstGeom>
          <a:noFill/>
        </p:spPr>
        <p:txBody>
          <a:bodyPr wrap="square" lIns="129040" tIns="64520" rIns="129040" bIns="64520" rtlCol="0">
            <a:spAutoFit/>
          </a:bodyPr>
          <a:lstStyle/>
          <a:p>
            <a:r>
              <a:rPr lang="ru-RU" b="1" dirty="0" smtClean="0">
                <a:latin typeface="PT Astra Serif" pitchFamily="18" charset="-52"/>
                <a:ea typeface="PT Astra Serif" pitchFamily="18" charset="-52"/>
              </a:rPr>
              <a:t>571,9 </a:t>
            </a:r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  <a:latin typeface="PT Astra Serif" pitchFamily="18" charset="-52"/>
                <a:ea typeface="PT Astra Serif" pitchFamily="18" charset="-52"/>
              </a:rPr>
              <a:t>млн. руб.</a:t>
            </a:r>
          </a:p>
        </p:txBody>
      </p:sp>
      <p:cxnSp>
        <p:nvCxnSpPr>
          <p:cNvPr id="82" name="Прямая соединительная линия 81"/>
          <p:cNvCxnSpPr/>
          <p:nvPr/>
        </p:nvCxnSpPr>
        <p:spPr>
          <a:xfrm flipV="1">
            <a:off x="607550" y="5300675"/>
            <a:ext cx="5569622" cy="487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>
            <a:off x="3442993" y="4700596"/>
            <a:ext cx="2734178" cy="646331"/>
          </a:xfrm>
          <a:prstGeom prst="rect">
            <a:avLst/>
          </a:prstGeom>
          <a:solidFill>
            <a:srgbClr val="588AB8">
              <a:alpha val="9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030" tIns="64514" rIns="129030" bIns="64514" rtlCol="0" anchor="ctr"/>
          <a:lstStyle/>
          <a:p>
            <a:r>
              <a:rPr lang="ru-RU" sz="1700" dirty="0" smtClean="0"/>
              <a:t>ремонт спортзалов сельских школ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506284" y="4688341"/>
            <a:ext cx="2227849" cy="517065"/>
          </a:xfrm>
          <a:prstGeom prst="rect">
            <a:avLst/>
          </a:prstGeom>
          <a:noFill/>
        </p:spPr>
        <p:txBody>
          <a:bodyPr wrap="square" lIns="129040" tIns="64520" rIns="129040" bIns="64520" rtlCol="0">
            <a:spAutoFit/>
          </a:bodyPr>
          <a:lstStyle/>
          <a:p>
            <a:r>
              <a:rPr lang="ru-RU" b="1" dirty="0" smtClean="0">
                <a:latin typeface="PT Astra Serif" pitchFamily="18" charset="-52"/>
                <a:ea typeface="PT Astra Serif" pitchFamily="18" charset="-52"/>
              </a:rPr>
              <a:t>17,7 </a:t>
            </a:r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  <a:latin typeface="PT Astra Serif" pitchFamily="18" charset="-52"/>
                <a:ea typeface="PT Astra Serif" pitchFamily="18" charset="-52"/>
              </a:rPr>
              <a:t>млн. руб.</a:t>
            </a:r>
          </a:p>
        </p:txBody>
      </p:sp>
      <p:cxnSp>
        <p:nvCxnSpPr>
          <p:cNvPr id="86" name="Прямая соединительная линия 85"/>
          <p:cNvCxnSpPr/>
          <p:nvPr/>
        </p:nvCxnSpPr>
        <p:spPr>
          <a:xfrm>
            <a:off x="607550" y="6500833"/>
            <a:ext cx="5569622" cy="22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/>
          <p:cNvSpPr txBox="1"/>
          <p:nvPr/>
        </p:nvSpPr>
        <p:spPr>
          <a:xfrm>
            <a:off x="3442993" y="5595970"/>
            <a:ext cx="2734178" cy="904863"/>
          </a:xfrm>
          <a:prstGeom prst="rect">
            <a:avLst/>
          </a:prstGeom>
          <a:solidFill>
            <a:srgbClr val="588AB8">
              <a:alpha val="9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030" tIns="64514" rIns="129030" bIns="64514" rtlCol="0" anchor="ctr"/>
          <a:lstStyle/>
          <a:p>
            <a:r>
              <a:rPr lang="ru-RU" sz="1700" dirty="0" smtClean="0"/>
              <a:t>Поставки оборудования для создания инфраструктурных объектов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506284" y="5683728"/>
            <a:ext cx="2227849" cy="517065"/>
          </a:xfrm>
          <a:prstGeom prst="rect">
            <a:avLst/>
          </a:prstGeom>
          <a:noFill/>
        </p:spPr>
        <p:txBody>
          <a:bodyPr wrap="square" lIns="129040" tIns="64520" rIns="129040" bIns="64520" rtlCol="0">
            <a:spAutoFit/>
          </a:bodyPr>
          <a:lstStyle/>
          <a:p>
            <a:r>
              <a:rPr lang="ru-RU" b="1" dirty="0" smtClean="0">
                <a:latin typeface="PT Astra Serif" pitchFamily="18" charset="-52"/>
                <a:ea typeface="PT Astra Serif" pitchFamily="18" charset="-52"/>
              </a:rPr>
              <a:t>657,6 </a:t>
            </a:r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  <a:latin typeface="PT Astra Serif" pitchFamily="18" charset="-52"/>
                <a:ea typeface="PT Astra Serif" pitchFamily="18" charset="-52"/>
              </a:rPr>
              <a:t>млн. руб.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8607552" y="2995627"/>
            <a:ext cx="4354386" cy="9048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030" tIns="64514" rIns="129030" bIns="64514" rtlCol="0" anchor="ctr"/>
          <a:lstStyle/>
          <a:p>
            <a:r>
              <a:rPr lang="ru-RU" sz="1700" dirty="0" smtClean="0">
                <a:solidFill>
                  <a:schemeClr val="accent5">
                    <a:lumMod val="50000"/>
                  </a:schemeClr>
                </a:solidFill>
              </a:rPr>
              <a:t>100 школ</a:t>
            </a:r>
          </a:p>
          <a:p>
            <a:r>
              <a:rPr lang="ru-RU" sz="1700" dirty="0" smtClean="0">
                <a:solidFill>
                  <a:schemeClr val="accent5">
                    <a:lumMod val="50000"/>
                  </a:schemeClr>
                </a:solidFill>
              </a:rPr>
              <a:t>200 ДОУ</a:t>
            </a:r>
          </a:p>
          <a:p>
            <a:r>
              <a:rPr lang="ru-RU" sz="1700" dirty="0" smtClean="0">
                <a:solidFill>
                  <a:schemeClr val="accent5">
                    <a:lumMod val="50000"/>
                  </a:schemeClr>
                </a:solidFill>
              </a:rPr>
              <a:t>100 спортзалов сельских и городских школ 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6683501" y="2983372"/>
            <a:ext cx="2227849" cy="517065"/>
          </a:xfrm>
          <a:prstGeom prst="rect">
            <a:avLst/>
          </a:prstGeom>
          <a:noFill/>
        </p:spPr>
        <p:txBody>
          <a:bodyPr wrap="square" lIns="129040" tIns="64520" rIns="129040" bIns="64520" rtlCol="0">
            <a:spAutoFit/>
          </a:bodyPr>
          <a:lstStyle/>
          <a:p>
            <a:r>
              <a:rPr lang="ru-RU" b="1" dirty="0" smtClean="0">
                <a:latin typeface="PT Astra Serif" pitchFamily="18" charset="-52"/>
                <a:ea typeface="PT Astra Serif" pitchFamily="18" charset="-52"/>
              </a:rPr>
              <a:t>835,3 </a:t>
            </a:r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  <a:latin typeface="PT Astra Serif" pitchFamily="18" charset="-52"/>
                <a:ea typeface="PT Astra Serif" pitchFamily="18" charset="-52"/>
              </a:rPr>
              <a:t>млн. руб.</a:t>
            </a:r>
          </a:p>
        </p:txBody>
      </p:sp>
      <p:cxnSp>
        <p:nvCxnSpPr>
          <p:cNvPr id="93" name="Прямая соединительная линия 92"/>
          <p:cNvCxnSpPr/>
          <p:nvPr/>
        </p:nvCxnSpPr>
        <p:spPr>
          <a:xfrm>
            <a:off x="6480969" y="5698504"/>
            <a:ext cx="6480969" cy="22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93"/>
          <p:cNvSpPr txBox="1"/>
          <p:nvPr/>
        </p:nvSpPr>
        <p:spPr>
          <a:xfrm>
            <a:off x="8607552" y="4695852"/>
            <a:ext cx="4354386" cy="9048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030" tIns="64514" rIns="129030" bIns="64514" rtlCol="0" anchor="ctr"/>
          <a:lstStyle/>
          <a:p>
            <a:r>
              <a:rPr lang="ru-RU" sz="1700" dirty="0" smtClean="0">
                <a:solidFill>
                  <a:schemeClr val="accent5">
                    <a:lumMod val="50000"/>
                  </a:schemeClr>
                </a:solidFill>
              </a:rPr>
              <a:t>395,9  млн. руб. - областной бюджет</a:t>
            </a:r>
          </a:p>
          <a:p>
            <a:r>
              <a:rPr lang="ru-RU" sz="1700" dirty="0" smtClean="0">
                <a:solidFill>
                  <a:schemeClr val="accent5">
                    <a:lumMod val="50000"/>
                  </a:schemeClr>
                </a:solidFill>
              </a:rPr>
              <a:t>395,9 млн. руб. - местные бюджеты</a:t>
            </a:r>
          </a:p>
          <a:p>
            <a:r>
              <a:rPr lang="ru-RU" sz="1700" dirty="0" smtClean="0">
                <a:solidFill>
                  <a:schemeClr val="accent5">
                    <a:lumMod val="50000"/>
                  </a:schemeClr>
                </a:solidFill>
              </a:rPr>
              <a:t>81,0 млн. руб. - на </a:t>
            </a:r>
            <a:r>
              <a:rPr lang="ru-RU" sz="1700" dirty="0" err="1" smtClean="0">
                <a:solidFill>
                  <a:schemeClr val="accent5">
                    <a:lumMod val="50000"/>
                  </a:schemeClr>
                </a:solidFill>
              </a:rPr>
              <a:t>гос</a:t>
            </a:r>
            <a:r>
              <a:rPr lang="ru-RU" sz="1700" dirty="0" smtClean="0">
                <a:solidFill>
                  <a:schemeClr val="accent5">
                    <a:lumMod val="50000"/>
                  </a:schemeClr>
                </a:solidFill>
              </a:rPr>
              <a:t>. организации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6683501" y="4783610"/>
            <a:ext cx="2227849" cy="517065"/>
          </a:xfrm>
          <a:prstGeom prst="rect">
            <a:avLst/>
          </a:prstGeom>
          <a:noFill/>
        </p:spPr>
        <p:txBody>
          <a:bodyPr wrap="square" lIns="129040" tIns="64520" rIns="129040" bIns="64520" rtlCol="0">
            <a:spAutoFit/>
          </a:bodyPr>
          <a:lstStyle/>
          <a:p>
            <a:r>
              <a:rPr lang="ru-RU" b="1" dirty="0" smtClean="0">
                <a:latin typeface="PT Astra Serif" pitchFamily="18" charset="-52"/>
                <a:ea typeface="PT Astra Serif" pitchFamily="18" charset="-52"/>
              </a:rPr>
              <a:t>872,8 </a:t>
            </a:r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  <a:latin typeface="PT Astra Serif" pitchFamily="18" charset="-52"/>
                <a:ea typeface="PT Astra Serif" pitchFamily="18" charset="-52"/>
              </a:rPr>
              <a:t>млн. руб.</a:t>
            </a:r>
          </a:p>
        </p:txBody>
      </p:sp>
      <p:cxnSp>
        <p:nvCxnSpPr>
          <p:cNvPr id="97" name="Прямая соединительная линия 96"/>
          <p:cNvCxnSpPr/>
          <p:nvPr/>
        </p:nvCxnSpPr>
        <p:spPr>
          <a:xfrm>
            <a:off x="6784767" y="7642485"/>
            <a:ext cx="5974685" cy="22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97"/>
          <p:cNvSpPr txBox="1"/>
          <p:nvPr/>
        </p:nvSpPr>
        <p:spPr>
          <a:xfrm>
            <a:off x="8607552" y="5837504"/>
            <a:ext cx="4556963" cy="11633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030" tIns="64514" rIns="129030" bIns="64514" rtlCol="0" anchor="ctr"/>
          <a:lstStyle/>
          <a:p>
            <a:r>
              <a:rPr lang="ru-RU" sz="1700" dirty="0" smtClean="0">
                <a:solidFill>
                  <a:schemeClr val="accent5">
                    <a:lumMod val="50000"/>
                  </a:schemeClr>
                </a:solidFill>
              </a:rPr>
              <a:t>635,8  млн. руб. - реконструкция, капремонт, строительство объектов школ</a:t>
            </a:r>
          </a:p>
          <a:p>
            <a:r>
              <a:rPr lang="ru-RU" sz="1700" dirty="0" smtClean="0">
                <a:solidFill>
                  <a:schemeClr val="accent5">
                    <a:lumMod val="50000"/>
                  </a:schemeClr>
                </a:solidFill>
              </a:rPr>
              <a:t>366,8 млн. руб. – ремонт, приобретение оборудования </a:t>
            </a:r>
            <a:r>
              <a:rPr lang="ru-RU" sz="1700" i="1" dirty="0" smtClean="0">
                <a:solidFill>
                  <a:schemeClr val="accent5">
                    <a:lumMod val="50000"/>
                  </a:schemeClr>
                </a:solidFill>
              </a:rPr>
              <a:t>(госпрограмма, резервный фонд Правительства области)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6582235" y="5883755"/>
            <a:ext cx="2227849" cy="517065"/>
          </a:xfrm>
          <a:prstGeom prst="rect">
            <a:avLst/>
          </a:prstGeom>
          <a:noFill/>
        </p:spPr>
        <p:txBody>
          <a:bodyPr wrap="square" lIns="129040" tIns="64520" rIns="129040" bIns="64520" rtlCol="0">
            <a:spAutoFit/>
          </a:bodyPr>
          <a:lstStyle/>
          <a:p>
            <a:r>
              <a:rPr lang="ru-RU" b="1" dirty="0" smtClean="0">
                <a:latin typeface="PT Astra Serif" pitchFamily="18" charset="-52"/>
                <a:ea typeface="PT Astra Serif" pitchFamily="18" charset="-52"/>
              </a:rPr>
              <a:t>1002,6 </a:t>
            </a:r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  <a:latin typeface="PT Astra Serif" pitchFamily="18" charset="-52"/>
                <a:ea typeface="PT Astra Serif" pitchFamily="18" charset="-52"/>
              </a:rPr>
              <a:t>млн. руб.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2126538" y="1400160"/>
            <a:ext cx="3139241" cy="517065"/>
          </a:xfrm>
          <a:prstGeom prst="rect">
            <a:avLst/>
          </a:prstGeom>
          <a:noFill/>
        </p:spPr>
        <p:txBody>
          <a:bodyPr wrap="square" lIns="129040" tIns="64520" rIns="129040" bIns="64520" rtlCol="0">
            <a:spAutoFit/>
          </a:bodyPr>
          <a:lstStyle/>
          <a:p>
            <a:r>
              <a:rPr lang="ru-RU" b="1" dirty="0" smtClean="0">
                <a:latin typeface="PT Astra Serif" pitchFamily="18" charset="-52"/>
                <a:ea typeface="PT Astra Serif" pitchFamily="18" charset="-52"/>
              </a:rPr>
              <a:t>2,3 млрд. руб.</a:t>
            </a:r>
            <a:endParaRPr lang="ru-RU" dirty="0"/>
          </a:p>
        </p:txBody>
      </p:sp>
      <p:sp>
        <p:nvSpPr>
          <p:cNvPr id="101" name="TextBox 100"/>
          <p:cNvSpPr txBox="1"/>
          <p:nvPr/>
        </p:nvSpPr>
        <p:spPr>
          <a:xfrm>
            <a:off x="4050589" y="1300147"/>
            <a:ext cx="4253120" cy="438077"/>
          </a:xfrm>
          <a:prstGeom prst="rect">
            <a:avLst/>
          </a:prstGeom>
          <a:noFill/>
        </p:spPr>
        <p:txBody>
          <a:bodyPr wrap="square" lIns="129040" tIns="64520" rIns="129040" bIns="64520" rtlCol="0">
            <a:spAutoFit/>
          </a:bodyPr>
          <a:lstStyle/>
          <a:p>
            <a:pPr algn="ctr"/>
            <a:r>
              <a:rPr lang="en-US" sz="2000" u="sng" dirty="0" smtClean="0">
                <a:latin typeface="PT Astra Serif" pitchFamily="18" charset="-52"/>
                <a:ea typeface="PT Astra Serif" pitchFamily="18" charset="-52"/>
              </a:rPr>
              <a:t>20</a:t>
            </a:r>
            <a:r>
              <a:rPr lang="ru-RU" sz="2000" u="sng" dirty="0" smtClean="0">
                <a:latin typeface="PT Astra Serif" pitchFamily="18" charset="-52"/>
                <a:ea typeface="PT Astra Serif" pitchFamily="18" charset="-52"/>
              </a:rPr>
              <a:t>23</a:t>
            </a:r>
            <a:r>
              <a:rPr lang="en-US" sz="2000" u="sng" dirty="0" smtClean="0"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ru-RU" sz="2000" u="sng" dirty="0" smtClean="0">
                <a:latin typeface="PT Astra Serif" pitchFamily="18" charset="-52"/>
                <a:ea typeface="PT Astra Serif" pitchFamily="18" charset="-52"/>
              </a:rPr>
              <a:t>г.</a:t>
            </a:r>
            <a:endParaRPr lang="ru-RU" sz="2000" u="sng" dirty="0">
              <a:latin typeface="PT Astra Serif" pitchFamily="18" charset="-52"/>
              <a:ea typeface="PT Astra Serif" pitchFamily="18" charset="-52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6480969" y="2500305"/>
            <a:ext cx="6480969" cy="387799"/>
          </a:xfrm>
          <a:prstGeom prst="rect">
            <a:avLst/>
          </a:prstGeom>
          <a:solidFill>
            <a:srgbClr val="588AB8">
              <a:alpha val="9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030" tIns="64514" rIns="129030" bIns="64514" rtlCol="0" anchor="ctr"/>
          <a:lstStyle/>
          <a:p>
            <a:r>
              <a:rPr lang="ru-RU" sz="1700" dirty="0" smtClean="0"/>
              <a:t>РП «Развитие инфраструктуры образовательных организаций»:</a:t>
            </a:r>
          </a:p>
        </p:txBody>
      </p:sp>
      <p:sp>
        <p:nvSpPr>
          <p:cNvPr id="103" name="Прямоугольник 102"/>
          <p:cNvSpPr/>
          <p:nvPr/>
        </p:nvSpPr>
        <p:spPr>
          <a:xfrm>
            <a:off x="6480970" y="3954252"/>
            <a:ext cx="6480968" cy="646331"/>
          </a:xfrm>
          <a:prstGeom prst="rect">
            <a:avLst/>
          </a:prstGeom>
          <a:solidFill>
            <a:srgbClr val="588AB8">
              <a:alpha val="9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030" tIns="64514" rIns="129030" bIns="64514" rtlCol="0" anchor="ctr"/>
          <a:lstStyle/>
          <a:p>
            <a:pPr lvl="0"/>
            <a:r>
              <a:rPr lang="ru-RU" sz="1700" dirty="0" smtClean="0"/>
              <a:t>Укрепление учебно-материальной базы и содержание 100% муниципальных и государственных ОО  (2 тыс. на 1 обучающегося)</a:t>
            </a:r>
          </a:p>
        </p:txBody>
      </p:sp>
      <p:sp>
        <p:nvSpPr>
          <p:cNvPr id="38" name="Номер слайда 3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7731D-3FCF-44AC-9CA4-93940B1487D9}" type="slidenum">
              <a:rPr lang="ru-RU" smtClean="0"/>
              <a:pPr/>
              <a:t>6</a:t>
            </a:fld>
            <a:endParaRPr lang="ru-RU"/>
          </a:p>
        </p:txBody>
      </p:sp>
      <p:pic>
        <p:nvPicPr>
          <p:cNvPr id="39" name="Picture 10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544262" y="1"/>
            <a:ext cx="895693" cy="1328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38112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55690" y="146687"/>
            <a:ext cx="11328194" cy="1240155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25000"/>
                  <a:lumOff val="7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129030" tIns="64514" rIns="129030" bIns="64514" rtlCol="0" anchor="ctr"/>
          <a:lstStyle/>
          <a:p>
            <a:pPr algn="ctr"/>
            <a:endParaRPr lang="ru-RU"/>
          </a:p>
        </p:txBody>
      </p:sp>
      <p:sp>
        <p:nvSpPr>
          <p:cNvPr id="4" name="Параллелограмм 3"/>
          <p:cNvSpPr/>
          <p:nvPr/>
        </p:nvSpPr>
        <p:spPr>
          <a:xfrm>
            <a:off x="0" y="146687"/>
            <a:ext cx="1971295" cy="1480185"/>
          </a:xfrm>
          <a:prstGeom prst="parallelogram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030" tIns="64514" rIns="129030" bIns="64514" rtlCol="0" anchor="ctr"/>
          <a:lstStyle/>
          <a:p>
            <a:pPr algn="ctr"/>
            <a:endParaRPr lang="ru-RU"/>
          </a:p>
        </p:txBody>
      </p:sp>
      <p:pic>
        <p:nvPicPr>
          <p:cNvPr id="1026" name="Picture 2" descr="Z:\Кожевникова А. А\инфографика\ГПиН\логотип Года педагога и наставника_Золотой-PhotoRoom.png-PhotoRoom.png"/>
          <p:cNvPicPr>
            <a:picLocks noChangeAspect="1" noChangeArrowheads="1"/>
          </p:cNvPicPr>
          <p:nvPr/>
        </p:nvPicPr>
        <p:blipFill>
          <a:blip r:embed="rId2" cstate="print"/>
          <a:srcRect l="14596" t="22120" r="14203" b="20737"/>
          <a:stretch>
            <a:fillRect/>
          </a:stretch>
        </p:blipFill>
        <p:spPr bwMode="auto">
          <a:xfrm>
            <a:off x="810082" y="1"/>
            <a:ext cx="2200829" cy="1396513"/>
          </a:xfrm>
          <a:prstGeom prst="rect">
            <a:avLst/>
          </a:prstGeom>
          <a:noFill/>
        </p:spPr>
      </p:pic>
      <p:sp>
        <p:nvSpPr>
          <p:cNvPr id="6" name="Параллелограмм 5"/>
          <p:cNvSpPr/>
          <p:nvPr/>
        </p:nvSpPr>
        <p:spPr>
          <a:xfrm>
            <a:off x="11112162" y="0"/>
            <a:ext cx="1849777" cy="1386840"/>
          </a:xfrm>
          <a:prstGeom prst="parallelogram">
            <a:avLst/>
          </a:prstGeom>
          <a:solidFill>
            <a:srgbClr val="588AB8">
              <a:alpha val="9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030" tIns="64514" rIns="129030" bIns="64514" rtlCol="0" anchor="ctr"/>
          <a:lstStyle/>
          <a:p>
            <a:pPr algn="ctr"/>
            <a:endParaRPr lang="ru-RU"/>
          </a:p>
        </p:txBody>
      </p:sp>
      <p:sp>
        <p:nvSpPr>
          <p:cNvPr id="31" name="TextBox 30"/>
          <p:cNvSpPr txBox="1"/>
          <p:nvPr/>
        </p:nvSpPr>
        <p:spPr>
          <a:xfrm>
            <a:off x="2936664" y="483042"/>
            <a:ext cx="8000002" cy="517065"/>
          </a:xfrm>
          <a:prstGeom prst="rect">
            <a:avLst/>
          </a:prstGeom>
          <a:noFill/>
        </p:spPr>
        <p:txBody>
          <a:bodyPr wrap="square" lIns="129040" tIns="64520" rIns="129040" bIns="64520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PT Astra Serif" pitchFamily="18" charset="-52"/>
                <a:ea typeface="PT Astra Serif" pitchFamily="18" charset="-52"/>
              </a:rPr>
              <a:t>ПЕРЕХОД  ШКОЛ НА РАБОТУ В ОДНУ СМЕНУ</a:t>
            </a:r>
            <a:endParaRPr lang="ru-RU" dirty="0">
              <a:solidFill>
                <a:schemeClr val="bg1"/>
              </a:solidFill>
              <a:latin typeface="PT Astra Serif" pitchFamily="18" charset="-52"/>
              <a:ea typeface="PT Astra Serif" pitchFamily="18" charset="-52"/>
            </a:endParaRPr>
          </a:p>
        </p:txBody>
      </p:sp>
      <p:cxnSp>
        <p:nvCxnSpPr>
          <p:cNvPr id="97" name="Прямая соединительная линия 96"/>
          <p:cNvCxnSpPr/>
          <p:nvPr/>
        </p:nvCxnSpPr>
        <p:spPr>
          <a:xfrm>
            <a:off x="6784767" y="7642485"/>
            <a:ext cx="5974685" cy="22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Рисунок 38"/>
          <p:cNvPicPr/>
          <p:nvPr/>
        </p:nvPicPr>
        <p:blipFill>
          <a:blip r:embed="rId3" cstate="print"/>
          <a:srcRect l="29287" t="67751" r="68401" b="28334"/>
          <a:stretch>
            <a:fillRect/>
          </a:stretch>
        </p:blipFill>
        <p:spPr bwMode="auto">
          <a:xfrm>
            <a:off x="1215145" y="4573914"/>
            <a:ext cx="445568" cy="426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TextBox 40"/>
          <p:cNvSpPr txBox="1"/>
          <p:nvPr/>
        </p:nvSpPr>
        <p:spPr>
          <a:xfrm>
            <a:off x="1721474" y="4473900"/>
            <a:ext cx="7493673" cy="517065"/>
          </a:xfrm>
          <a:prstGeom prst="rect">
            <a:avLst/>
          </a:prstGeom>
          <a:noFill/>
        </p:spPr>
        <p:txBody>
          <a:bodyPr wrap="square" lIns="129040" tIns="64520" rIns="129040" bIns="64520" rtlCol="0">
            <a:spAutoFit/>
          </a:bodyPr>
          <a:lstStyle/>
          <a:p>
            <a:r>
              <a:rPr lang="ru-RU" dirty="0" smtClean="0"/>
              <a:t>Динамика показателей работы школ в две смены</a:t>
            </a:r>
            <a:endParaRPr lang="ru-RU" dirty="0"/>
          </a:p>
        </p:txBody>
      </p:sp>
      <p:grpSp>
        <p:nvGrpSpPr>
          <p:cNvPr id="73" name="Группа 72"/>
          <p:cNvGrpSpPr/>
          <p:nvPr/>
        </p:nvGrpSpPr>
        <p:grpSpPr>
          <a:xfrm>
            <a:off x="1113879" y="1500173"/>
            <a:ext cx="9518990" cy="2954794"/>
            <a:chOff x="1214414" y="1071552"/>
            <a:chExt cx="6715172" cy="2110567"/>
          </a:xfrm>
        </p:grpSpPr>
        <p:pic>
          <p:nvPicPr>
            <p:cNvPr id="72" name="Рисунок 71"/>
            <p:cNvPicPr/>
            <p:nvPr/>
          </p:nvPicPr>
          <p:blipFill>
            <a:blip r:embed="rId4" cstate="print"/>
            <a:srcRect l="29290" t="67528" r="68305" b="28938"/>
            <a:stretch>
              <a:fillRect/>
            </a:stretch>
          </p:blipFill>
          <p:spPr bwMode="auto">
            <a:xfrm>
              <a:off x="1214414" y="1142990"/>
              <a:ext cx="357157" cy="2857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0" name="TextBox 39"/>
            <p:cNvSpPr txBox="1"/>
            <p:nvPr/>
          </p:nvSpPr>
          <p:spPr>
            <a:xfrm>
              <a:off x="1571604" y="1071552"/>
              <a:ext cx="5286412" cy="3407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Динамика перехода школ на односменный режим работы</a:t>
              </a:r>
              <a:endParaRPr lang="ru-RU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571604" y="1500180"/>
              <a:ext cx="3071834" cy="285751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3" tIns="45716" rIns="91433" bIns="45716" rtlCol="0" anchor="ctr"/>
            <a:lstStyle/>
            <a:p>
              <a:pPr algn="ctr"/>
              <a:r>
                <a:rPr lang="ru-RU" sz="2000" dirty="0" smtClean="0"/>
                <a:t>% от общей численности  школ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857752" y="1500180"/>
              <a:ext cx="3071834" cy="285751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3" tIns="45716" rIns="91433" bIns="45716" rtlCol="0" anchor="ctr"/>
            <a:lstStyle/>
            <a:p>
              <a:pPr algn="ctr"/>
              <a:r>
                <a:rPr lang="ru-RU" sz="2000" dirty="0" smtClean="0"/>
                <a:t>% от общей численности  обучающихся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571604" y="1866123"/>
              <a:ext cx="1010135" cy="252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700" dirty="0" smtClean="0"/>
                <a:t>на 01.09.2020</a:t>
              </a:r>
              <a:endParaRPr lang="ru-RU" sz="1700" dirty="0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2515061" y="1866903"/>
              <a:ext cx="913932" cy="276219"/>
            </a:xfrm>
            <a:prstGeom prst="rect">
              <a:avLst/>
            </a:prstGeom>
            <a:solidFill>
              <a:srgbClr val="588AB8">
                <a:alpha val="9882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3" tIns="45716" rIns="91433" bIns="45716" rtlCol="0" anchor="ctr"/>
            <a:lstStyle/>
            <a:p>
              <a:pPr algn="ctr"/>
              <a:r>
                <a:rPr lang="ru-RU" sz="1700" dirty="0" smtClean="0"/>
                <a:t>87 %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2515058" y="2218548"/>
              <a:ext cx="1128247" cy="276999"/>
            </a:xfrm>
            <a:prstGeom prst="rect">
              <a:avLst/>
            </a:prstGeom>
            <a:solidFill>
              <a:srgbClr val="588AB8">
                <a:alpha val="9882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3" tIns="45716" rIns="91433" bIns="45716" rtlCol="0" anchor="ctr"/>
            <a:lstStyle/>
            <a:p>
              <a:pPr algn="ctr"/>
              <a:r>
                <a:rPr lang="ru-RU" sz="1700" dirty="0" smtClean="0"/>
                <a:t>90%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2515061" y="2562220"/>
              <a:ext cx="1056807" cy="276999"/>
            </a:xfrm>
            <a:prstGeom prst="rect">
              <a:avLst/>
            </a:prstGeom>
            <a:solidFill>
              <a:srgbClr val="588AB8">
                <a:alpha val="9882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3" tIns="45716" rIns="91433" bIns="45716" rtlCol="0" anchor="ctr"/>
            <a:lstStyle/>
            <a:p>
              <a:pPr algn="ctr"/>
              <a:r>
                <a:rPr lang="ru-RU" sz="1700" dirty="0" smtClean="0"/>
                <a:t>88 %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2515060" y="2905120"/>
              <a:ext cx="1271122" cy="276999"/>
            </a:xfrm>
            <a:prstGeom prst="rect">
              <a:avLst/>
            </a:prstGeom>
            <a:solidFill>
              <a:srgbClr val="588AB8">
                <a:alpha val="9882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3" tIns="45716" rIns="91433" bIns="45716" rtlCol="0" anchor="ctr"/>
            <a:lstStyle/>
            <a:p>
              <a:pPr algn="ctr"/>
              <a:r>
                <a:rPr lang="ru-RU" sz="1700" dirty="0" smtClean="0"/>
                <a:t>92 %</a:t>
              </a:r>
              <a:endParaRPr lang="ru-RU" sz="1700" dirty="0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1571604" y="2223313"/>
              <a:ext cx="1010135" cy="252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700" dirty="0" smtClean="0"/>
                <a:t>на 01.09.2021</a:t>
              </a:r>
              <a:endParaRPr lang="ru-RU" sz="1700" dirty="0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581607" y="2571750"/>
              <a:ext cx="1010135" cy="252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700" dirty="0" smtClean="0"/>
                <a:t>на 01.09.2022</a:t>
              </a:r>
              <a:endParaRPr lang="ru-RU" sz="1700" dirty="0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581607" y="2866255"/>
              <a:ext cx="1010135" cy="252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700" dirty="0" smtClean="0"/>
                <a:t>на 01.09.2023</a:t>
              </a:r>
              <a:endParaRPr lang="ru-RU" sz="1700" dirty="0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4857752" y="1857370"/>
              <a:ext cx="1010135" cy="252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700" dirty="0" smtClean="0"/>
                <a:t>на 01.09.2020</a:t>
              </a:r>
              <a:endParaRPr lang="ru-RU" sz="1700" dirty="0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5801209" y="1858150"/>
              <a:ext cx="771056" cy="276999"/>
            </a:xfrm>
            <a:prstGeom prst="rect">
              <a:avLst/>
            </a:prstGeom>
            <a:solidFill>
              <a:srgbClr val="588AB8">
                <a:alpha val="9882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3" tIns="45716" rIns="91433" bIns="45716" rtlCol="0" anchor="ctr"/>
            <a:lstStyle/>
            <a:p>
              <a:pPr algn="ctr"/>
              <a:r>
                <a:rPr lang="ru-RU" sz="1700" dirty="0" smtClean="0"/>
                <a:t>62 %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801207" y="2209795"/>
              <a:ext cx="1066812" cy="276999"/>
            </a:xfrm>
            <a:prstGeom prst="rect">
              <a:avLst/>
            </a:prstGeom>
            <a:solidFill>
              <a:srgbClr val="588AB8">
                <a:alpha val="9882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3" tIns="45716" rIns="91433" bIns="45716" rtlCol="0" anchor="ctr"/>
            <a:lstStyle/>
            <a:p>
              <a:pPr algn="ctr"/>
              <a:r>
                <a:rPr lang="ru-RU" sz="1700" dirty="0" smtClean="0"/>
                <a:t>67 %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801209" y="2553467"/>
              <a:ext cx="1128246" cy="276999"/>
            </a:xfrm>
            <a:prstGeom prst="rect">
              <a:avLst/>
            </a:prstGeom>
            <a:solidFill>
              <a:srgbClr val="588AB8">
                <a:alpha val="9882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3" tIns="45716" rIns="91433" bIns="45716" rtlCol="0" anchor="ctr"/>
            <a:lstStyle/>
            <a:p>
              <a:pPr algn="ctr"/>
              <a:r>
                <a:rPr lang="ru-RU" sz="1700" dirty="0" smtClean="0"/>
                <a:t>68 %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801208" y="2896367"/>
              <a:ext cx="1699750" cy="276999"/>
            </a:xfrm>
            <a:prstGeom prst="rect">
              <a:avLst/>
            </a:prstGeom>
            <a:solidFill>
              <a:srgbClr val="588AB8">
                <a:alpha val="9882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3" tIns="45716" rIns="91433" bIns="45716" rtlCol="0" anchor="ctr"/>
            <a:lstStyle/>
            <a:p>
              <a:pPr algn="ctr"/>
              <a:r>
                <a:rPr lang="ru-RU" sz="1700" dirty="0" smtClean="0"/>
                <a:t>96 %</a:t>
              </a:r>
              <a:endParaRPr lang="ru-RU" sz="1700" dirty="0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4857752" y="2214560"/>
              <a:ext cx="1010135" cy="252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700" dirty="0" smtClean="0"/>
                <a:t>на 01.09.2021</a:t>
              </a:r>
              <a:endParaRPr lang="ru-RU" sz="1700" dirty="0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4867755" y="2562997"/>
              <a:ext cx="1010135" cy="252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700" dirty="0" smtClean="0"/>
                <a:t>на 01.09.2022</a:t>
              </a:r>
              <a:endParaRPr lang="ru-RU" sz="1700" dirty="0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4867755" y="2857502"/>
              <a:ext cx="1010135" cy="252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700" dirty="0" smtClean="0"/>
                <a:t>на 01.09.2023</a:t>
              </a:r>
              <a:endParaRPr lang="ru-RU" sz="1700" dirty="0"/>
            </a:p>
          </p:txBody>
        </p:sp>
      </p:grpSp>
      <p:sp>
        <p:nvSpPr>
          <p:cNvPr id="75" name="TextBox 74"/>
          <p:cNvSpPr txBox="1"/>
          <p:nvPr/>
        </p:nvSpPr>
        <p:spPr>
          <a:xfrm>
            <a:off x="6278438" y="5000635"/>
            <a:ext cx="1431901" cy="391910"/>
          </a:xfrm>
          <a:prstGeom prst="rect">
            <a:avLst/>
          </a:prstGeom>
          <a:noFill/>
        </p:spPr>
        <p:txBody>
          <a:bodyPr wrap="square" lIns="129040" tIns="64520" rIns="129040" bIns="64520" rtlCol="0">
            <a:spAutoFit/>
          </a:bodyPr>
          <a:lstStyle/>
          <a:p>
            <a:r>
              <a:rPr lang="ru-RU" sz="1700" dirty="0" smtClean="0"/>
              <a:t>на 01.09.2020</a:t>
            </a:r>
            <a:endParaRPr lang="ru-RU" sz="1700" dirty="0"/>
          </a:p>
        </p:txBody>
      </p:sp>
      <p:sp>
        <p:nvSpPr>
          <p:cNvPr id="83" name="TextBox 82"/>
          <p:cNvSpPr txBox="1"/>
          <p:nvPr/>
        </p:nvSpPr>
        <p:spPr>
          <a:xfrm>
            <a:off x="7615819" y="5001727"/>
            <a:ext cx="2004391" cy="39191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9040" tIns="64520" rIns="129040" bIns="64520" rtlCol="0">
            <a:spAutoFit/>
          </a:bodyPr>
          <a:lstStyle/>
          <a:p>
            <a:pPr algn="ctr"/>
            <a:r>
              <a:rPr lang="ru-RU" sz="1700" dirty="0" smtClean="0"/>
              <a:t>38 %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7615818" y="5494030"/>
            <a:ext cx="1498064" cy="39191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9040" tIns="64520" rIns="129040" bIns="64520" rtlCol="0">
            <a:spAutoFit/>
          </a:bodyPr>
          <a:lstStyle/>
          <a:p>
            <a:pPr algn="ctr"/>
            <a:r>
              <a:rPr lang="ru-RU" sz="1700" dirty="0" smtClean="0"/>
              <a:t>32,6 %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7615821" y="5975171"/>
            <a:ext cx="1396796" cy="39191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9040" tIns="64520" rIns="129040" bIns="64520" rtlCol="0">
            <a:spAutoFit/>
          </a:bodyPr>
          <a:lstStyle/>
          <a:p>
            <a:pPr algn="ctr"/>
            <a:r>
              <a:rPr lang="ru-RU" sz="1700" dirty="0" smtClean="0"/>
              <a:t>31,6 %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7615819" y="6455231"/>
            <a:ext cx="586669" cy="39191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9040" tIns="64520" rIns="129040" bIns="64520" rtlCol="0">
            <a:spAutoFit/>
          </a:bodyPr>
          <a:lstStyle/>
          <a:p>
            <a:pPr algn="ctr"/>
            <a:r>
              <a:rPr lang="ru-RU" sz="1700" dirty="0" smtClean="0"/>
              <a:t>4 %</a:t>
            </a:r>
            <a:endParaRPr lang="ru-RU" sz="1700" dirty="0"/>
          </a:p>
        </p:txBody>
      </p:sp>
      <p:sp>
        <p:nvSpPr>
          <p:cNvPr id="105" name="TextBox 104"/>
          <p:cNvSpPr txBox="1"/>
          <p:nvPr/>
        </p:nvSpPr>
        <p:spPr>
          <a:xfrm>
            <a:off x="6278438" y="5500701"/>
            <a:ext cx="1431901" cy="391910"/>
          </a:xfrm>
          <a:prstGeom prst="rect">
            <a:avLst/>
          </a:prstGeom>
          <a:noFill/>
        </p:spPr>
        <p:txBody>
          <a:bodyPr wrap="square" lIns="129040" tIns="64520" rIns="129040" bIns="64520" rtlCol="0">
            <a:spAutoFit/>
          </a:bodyPr>
          <a:lstStyle/>
          <a:p>
            <a:r>
              <a:rPr lang="ru-RU" sz="1700" dirty="0" smtClean="0"/>
              <a:t>на 01.09.2021</a:t>
            </a:r>
            <a:endParaRPr lang="ru-RU" sz="1700" dirty="0"/>
          </a:p>
        </p:txBody>
      </p:sp>
      <p:sp>
        <p:nvSpPr>
          <p:cNvPr id="106" name="TextBox 105"/>
          <p:cNvSpPr txBox="1"/>
          <p:nvPr/>
        </p:nvSpPr>
        <p:spPr>
          <a:xfrm>
            <a:off x="6292618" y="5988513"/>
            <a:ext cx="1431901" cy="391910"/>
          </a:xfrm>
          <a:prstGeom prst="rect">
            <a:avLst/>
          </a:prstGeom>
          <a:noFill/>
        </p:spPr>
        <p:txBody>
          <a:bodyPr wrap="square" lIns="129040" tIns="64520" rIns="129040" bIns="64520" rtlCol="0">
            <a:spAutoFit/>
          </a:bodyPr>
          <a:lstStyle/>
          <a:p>
            <a:r>
              <a:rPr lang="ru-RU" sz="1700" dirty="0" smtClean="0"/>
              <a:t>на 01.09.2022</a:t>
            </a:r>
            <a:endParaRPr lang="ru-RU" sz="1700" dirty="0"/>
          </a:p>
        </p:txBody>
      </p:sp>
      <p:sp>
        <p:nvSpPr>
          <p:cNvPr id="107" name="TextBox 106"/>
          <p:cNvSpPr txBox="1"/>
          <p:nvPr/>
        </p:nvSpPr>
        <p:spPr>
          <a:xfrm>
            <a:off x="6292618" y="6400820"/>
            <a:ext cx="1431901" cy="391910"/>
          </a:xfrm>
          <a:prstGeom prst="rect">
            <a:avLst/>
          </a:prstGeom>
          <a:noFill/>
        </p:spPr>
        <p:txBody>
          <a:bodyPr wrap="square" lIns="129040" tIns="64520" rIns="129040" bIns="64520" rtlCol="0">
            <a:spAutoFit/>
          </a:bodyPr>
          <a:lstStyle/>
          <a:p>
            <a:r>
              <a:rPr lang="ru-RU" sz="1700" dirty="0" smtClean="0"/>
              <a:t>на 01.09.2023</a:t>
            </a:r>
            <a:endParaRPr lang="ru-RU" sz="1700" dirty="0"/>
          </a:p>
        </p:txBody>
      </p:sp>
      <p:sp>
        <p:nvSpPr>
          <p:cNvPr id="108" name="Прямоугольник 107"/>
          <p:cNvSpPr/>
          <p:nvPr/>
        </p:nvSpPr>
        <p:spPr>
          <a:xfrm>
            <a:off x="7493628" y="6800309"/>
            <a:ext cx="1316980" cy="391910"/>
          </a:xfrm>
          <a:prstGeom prst="rect">
            <a:avLst/>
          </a:prstGeom>
        </p:spPr>
        <p:txBody>
          <a:bodyPr wrap="none" lIns="129040" tIns="64520" rIns="129040" bIns="64520">
            <a:spAutoFit/>
          </a:bodyPr>
          <a:lstStyle/>
          <a:p>
            <a:r>
              <a:rPr lang="ru-RU" sz="1700" b="1" dirty="0" smtClean="0"/>
              <a:t>10212 детей</a:t>
            </a:r>
            <a:endParaRPr lang="ru-RU" b="1" dirty="0"/>
          </a:p>
        </p:txBody>
      </p:sp>
      <p:grpSp>
        <p:nvGrpSpPr>
          <p:cNvPr id="74" name="Группа 73"/>
          <p:cNvGrpSpPr/>
          <p:nvPr/>
        </p:nvGrpSpPr>
        <p:grpSpPr>
          <a:xfrm>
            <a:off x="1620208" y="5000635"/>
            <a:ext cx="2734178" cy="2166409"/>
            <a:chOff x="1571604" y="3571882"/>
            <a:chExt cx="1928826" cy="1547435"/>
          </a:xfrm>
        </p:grpSpPr>
        <p:sp>
          <p:nvSpPr>
            <p:cNvPr id="63" name="TextBox 62"/>
            <p:cNvSpPr txBox="1"/>
            <p:nvPr/>
          </p:nvSpPr>
          <p:spPr>
            <a:xfrm>
              <a:off x="1571604" y="3571882"/>
              <a:ext cx="1010135" cy="252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700" dirty="0" smtClean="0"/>
                <a:t>на 01.09.2020</a:t>
              </a:r>
              <a:endParaRPr lang="ru-RU" sz="1700" dirty="0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2515060" y="3572662"/>
              <a:ext cx="985370" cy="252816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1700" dirty="0" smtClean="0"/>
                <a:t>13 %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2515059" y="3924307"/>
              <a:ext cx="771057" cy="252816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1700" dirty="0" smtClean="0"/>
                <a:t>10 %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2515061" y="4267979"/>
              <a:ext cx="842494" cy="252816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1700" dirty="0" smtClean="0"/>
                <a:t>11,6 %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515060" y="4610879"/>
              <a:ext cx="485304" cy="252816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1700" dirty="0" smtClean="0"/>
                <a:t>8 %</a:t>
              </a:r>
              <a:endParaRPr lang="ru-RU" sz="1700" dirty="0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1571604" y="3929072"/>
              <a:ext cx="1010135" cy="252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700" dirty="0" smtClean="0"/>
                <a:t>на 01.09.2021</a:t>
              </a:r>
              <a:endParaRPr lang="ru-RU" sz="1700" dirty="0"/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581607" y="4277509"/>
              <a:ext cx="1010135" cy="252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700" dirty="0" smtClean="0"/>
                <a:t>на 01.09.2022</a:t>
              </a:r>
              <a:endParaRPr lang="ru-RU" sz="1700" dirty="0"/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1581607" y="4572014"/>
              <a:ext cx="1010135" cy="252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700" dirty="0" smtClean="0"/>
                <a:t>на 01.09.2023</a:t>
              </a:r>
              <a:endParaRPr lang="ru-RU" sz="1700" dirty="0"/>
            </a:p>
          </p:txBody>
        </p:sp>
        <p:sp>
          <p:nvSpPr>
            <p:cNvPr id="109" name="Прямоугольник 108"/>
            <p:cNvSpPr/>
            <p:nvPr/>
          </p:nvSpPr>
          <p:spPr>
            <a:xfrm>
              <a:off x="2428860" y="4866501"/>
              <a:ext cx="786159" cy="2528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700" b="1" dirty="0" smtClean="0"/>
                <a:t>53 школы</a:t>
              </a:r>
              <a:r>
                <a:rPr lang="ru-RU" sz="1700" dirty="0" smtClean="0">
                  <a:solidFill>
                    <a:srgbClr val="FFFFFF"/>
                  </a:solidFill>
                </a:rPr>
                <a:t>)</a:t>
              </a:r>
              <a:endParaRPr lang="ru-RU" dirty="0"/>
            </a:p>
          </p:txBody>
        </p:sp>
      </p:grpSp>
      <p:pic>
        <p:nvPicPr>
          <p:cNvPr id="110" name="Рисунок 109" descr="O:\Леонтьева Л.П\ФОТО ДЕТИ АВГУСТ 2023\дети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822742" y="4900623"/>
            <a:ext cx="3139196" cy="2300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" name="Номер слайда 6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7731D-3FCF-44AC-9CA4-93940B1487D9}" type="slidenum">
              <a:rPr lang="ru-RU" smtClean="0"/>
              <a:pPr/>
              <a:t>7</a:t>
            </a:fld>
            <a:endParaRPr lang="ru-RU"/>
          </a:p>
        </p:txBody>
      </p:sp>
      <p:cxnSp>
        <p:nvCxnSpPr>
          <p:cNvPr id="77" name="Прямая соединительная линия 76"/>
          <p:cNvCxnSpPr/>
          <p:nvPr/>
        </p:nvCxnSpPr>
        <p:spPr>
          <a:xfrm rot="5400000">
            <a:off x="4826866" y="3349292"/>
            <a:ext cx="2500330" cy="22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Прямая соединительная линия 81"/>
          <p:cNvCxnSpPr/>
          <p:nvPr/>
        </p:nvCxnSpPr>
        <p:spPr>
          <a:xfrm rot="5400000">
            <a:off x="4926879" y="6049623"/>
            <a:ext cx="2300304" cy="22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5" name="Picture 10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544262" y="1"/>
            <a:ext cx="895693" cy="1328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38112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/>
          <p:nvPr/>
        </p:nvPicPr>
        <p:blipFill>
          <a:blip r:embed="rId2" cstate="print"/>
          <a:srcRect l="29290" t="67528" r="68305" b="28938"/>
          <a:stretch>
            <a:fillRect/>
          </a:stretch>
        </p:blipFill>
        <p:spPr bwMode="auto">
          <a:xfrm>
            <a:off x="101268" y="5900755"/>
            <a:ext cx="506282" cy="400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/>
          <p:nvPr/>
        </p:nvPicPr>
        <p:blipFill>
          <a:blip r:embed="rId2" cstate="print"/>
          <a:srcRect l="29290" t="67528" r="68305" b="28938"/>
          <a:stretch>
            <a:fillRect/>
          </a:stretch>
        </p:blipFill>
        <p:spPr bwMode="auto">
          <a:xfrm>
            <a:off x="101268" y="5000636"/>
            <a:ext cx="506282" cy="400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255690" y="146687"/>
            <a:ext cx="11328194" cy="1240155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25000"/>
                  <a:lumOff val="7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129030" tIns="64514" rIns="129030" bIns="64514" rtlCol="0" anchor="ctr"/>
          <a:lstStyle/>
          <a:p>
            <a:pPr algn="ctr"/>
            <a:endParaRPr lang="ru-RU"/>
          </a:p>
        </p:txBody>
      </p:sp>
      <p:sp>
        <p:nvSpPr>
          <p:cNvPr id="4" name="Параллелограмм 3"/>
          <p:cNvSpPr/>
          <p:nvPr/>
        </p:nvSpPr>
        <p:spPr>
          <a:xfrm>
            <a:off x="0" y="146687"/>
            <a:ext cx="1971295" cy="1480185"/>
          </a:xfrm>
          <a:prstGeom prst="parallelogram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030" tIns="64514" rIns="129030" bIns="64514" rtlCol="0" anchor="ctr"/>
          <a:lstStyle/>
          <a:p>
            <a:pPr algn="ctr"/>
            <a:endParaRPr lang="ru-RU"/>
          </a:p>
        </p:txBody>
      </p:sp>
      <p:pic>
        <p:nvPicPr>
          <p:cNvPr id="1026" name="Picture 2" descr="Z:\Кожевникова А. А\инфографика\ГПиН\логотип Года педагога и наставника_Золотой-PhotoRoom.png-PhotoRoom.png"/>
          <p:cNvPicPr>
            <a:picLocks noChangeAspect="1" noChangeArrowheads="1"/>
          </p:cNvPicPr>
          <p:nvPr/>
        </p:nvPicPr>
        <p:blipFill>
          <a:blip r:embed="rId3" cstate="print"/>
          <a:srcRect l="14596" t="22120" r="14203" b="20737"/>
          <a:stretch>
            <a:fillRect/>
          </a:stretch>
        </p:blipFill>
        <p:spPr bwMode="auto">
          <a:xfrm>
            <a:off x="810082" y="1"/>
            <a:ext cx="2200829" cy="1396513"/>
          </a:xfrm>
          <a:prstGeom prst="rect">
            <a:avLst/>
          </a:prstGeom>
          <a:noFill/>
        </p:spPr>
      </p:pic>
      <p:sp>
        <p:nvSpPr>
          <p:cNvPr id="6" name="Параллелограмм 5"/>
          <p:cNvSpPr/>
          <p:nvPr/>
        </p:nvSpPr>
        <p:spPr>
          <a:xfrm>
            <a:off x="11112162" y="0"/>
            <a:ext cx="1849777" cy="1386840"/>
          </a:xfrm>
          <a:prstGeom prst="parallelogram">
            <a:avLst/>
          </a:prstGeom>
          <a:solidFill>
            <a:srgbClr val="588AB8">
              <a:alpha val="9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030" tIns="64514" rIns="129030" bIns="64514" rtlCol="0" anchor="ctr"/>
          <a:lstStyle/>
          <a:p>
            <a:pPr algn="ctr"/>
            <a:endParaRPr lang="ru-RU"/>
          </a:p>
        </p:txBody>
      </p:sp>
      <p:pic>
        <p:nvPicPr>
          <p:cNvPr id="8" name="Picture 10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544262" y="1"/>
            <a:ext cx="895693" cy="1328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TextBox 30"/>
          <p:cNvSpPr txBox="1"/>
          <p:nvPr/>
        </p:nvSpPr>
        <p:spPr>
          <a:xfrm>
            <a:off x="2936664" y="300015"/>
            <a:ext cx="8000002" cy="904863"/>
          </a:xfrm>
          <a:prstGeom prst="rect">
            <a:avLst/>
          </a:prstGeom>
          <a:noFill/>
        </p:spPr>
        <p:txBody>
          <a:bodyPr wrap="square" lIns="129040" tIns="64520" rIns="129040" bIns="64520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PT Astra Serif" pitchFamily="18" charset="-52"/>
                <a:ea typeface="PT Astra Serif" pitchFamily="18" charset="-52"/>
              </a:rPr>
              <a:t>НОВЫЕ МЕРЫ СОЦИАЛЬНОЙ ПОДДЕРЖКИ ПЕДАГОГОВ</a:t>
            </a:r>
            <a:endParaRPr lang="ru-RU" dirty="0">
              <a:solidFill>
                <a:schemeClr val="bg1"/>
              </a:solidFill>
              <a:latin typeface="PT Astra Serif" pitchFamily="18" charset="-52"/>
              <a:ea typeface="PT Astra Serif" pitchFamily="18" charset="-52"/>
            </a:endParaRPr>
          </a:p>
        </p:txBody>
      </p:sp>
      <p:pic>
        <p:nvPicPr>
          <p:cNvPr id="72" name="Рисунок 71"/>
          <p:cNvPicPr/>
          <p:nvPr/>
        </p:nvPicPr>
        <p:blipFill>
          <a:blip r:embed="rId2" cstate="print"/>
          <a:srcRect l="29290" t="67528" r="68305" b="28938"/>
          <a:stretch>
            <a:fillRect/>
          </a:stretch>
        </p:blipFill>
        <p:spPr bwMode="auto">
          <a:xfrm>
            <a:off x="101268" y="1900228"/>
            <a:ext cx="506282" cy="400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" name="Рисунок 73"/>
          <p:cNvPicPr/>
          <p:nvPr/>
        </p:nvPicPr>
        <p:blipFill>
          <a:blip r:embed="rId2" cstate="print"/>
          <a:srcRect l="29290" t="67528" r="68305" b="28938"/>
          <a:stretch>
            <a:fillRect/>
          </a:stretch>
        </p:blipFill>
        <p:spPr bwMode="auto">
          <a:xfrm>
            <a:off x="101268" y="2800347"/>
            <a:ext cx="506282" cy="400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7" name="Прямая соединительная линия 96"/>
          <p:cNvCxnSpPr/>
          <p:nvPr/>
        </p:nvCxnSpPr>
        <p:spPr>
          <a:xfrm>
            <a:off x="6784767" y="7642485"/>
            <a:ext cx="5974685" cy="22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82209490"/>
              </p:ext>
            </p:extLst>
          </p:nvPr>
        </p:nvGraphicFramePr>
        <p:xfrm>
          <a:off x="607550" y="1900227"/>
          <a:ext cx="11949370" cy="4770402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5955144"/>
                <a:gridCol w="5994226"/>
              </a:tblGrid>
              <a:tr h="896112">
                <a:tc>
                  <a:txBody>
                    <a:bodyPr/>
                    <a:lstStyle/>
                    <a:p>
                      <a:r>
                        <a:rPr lang="ru-RU" sz="1700" kern="1200" dirty="0" smtClean="0"/>
                        <a:t>Установлен призовой фонд </a:t>
                      </a:r>
                      <a:r>
                        <a:rPr lang="ru-RU" sz="1700" b="0" kern="1200" dirty="0" smtClean="0"/>
                        <a:t>регионального этапа Всероссийского конкурса</a:t>
                      </a:r>
                      <a:r>
                        <a:rPr lang="ru-RU" sz="1700" kern="1200" dirty="0" smtClean="0"/>
                        <a:t> «Мастер года»</a:t>
                      </a:r>
                      <a:endParaRPr lang="ru-RU" sz="17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9619" marR="129619" marT="64008" marB="64008"/>
                </a:tc>
                <a:tc>
                  <a:txBody>
                    <a:bodyPr/>
                    <a:lstStyle/>
                    <a:p>
                      <a:r>
                        <a:rPr lang="ru-RU" sz="1700" kern="1200" dirty="0" smtClean="0"/>
                        <a:t>I место –   250 тыс. рублей</a:t>
                      </a:r>
                      <a:br>
                        <a:rPr lang="ru-RU" sz="1700" kern="1200" dirty="0" smtClean="0"/>
                      </a:br>
                      <a:r>
                        <a:rPr lang="ru-RU" sz="1700" kern="1200" dirty="0" smtClean="0"/>
                        <a:t>II место –  150 тыс. рублей</a:t>
                      </a:r>
                      <a:br>
                        <a:rPr lang="ru-RU" sz="1700" kern="1200" dirty="0" smtClean="0"/>
                      </a:br>
                      <a:r>
                        <a:rPr lang="ru-RU" sz="1700" kern="1200" dirty="0" smtClean="0"/>
                        <a:t>III место – 100 тыс. рублей</a:t>
                      </a:r>
                      <a:endParaRPr lang="ru-RU" sz="170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9619" marR="129619" marT="64008" marB="64008"/>
                </a:tc>
              </a:tr>
              <a:tr h="426720">
                <a:tc>
                  <a:txBody>
                    <a:bodyPr/>
                    <a:lstStyle/>
                    <a:p>
                      <a:pPr marL="0" algn="l" defTabSz="685746" rtl="0" eaLnBrk="1" latinLnBrk="0" hangingPunct="1"/>
                      <a:r>
                        <a:rPr lang="ru-RU" sz="1700" b="1" kern="1200" dirty="0" smtClean="0"/>
                        <a:t>Увеличены призовые фонды:</a:t>
                      </a:r>
                      <a:endParaRPr lang="ru-RU" sz="1700" b="1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9619" marR="129619" marT="64008" marB="64008"/>
                </a:tc>
                <a:tc>
                  <a:txBody>
                    <a:bodyPr/>
                    <a:lstStyle/>
                    <a:p>
                      <a:endParaRPr lang="ru-RU" sz="2000"/>
                    </a:p>
                  </a:txBody>
                  <a:tcPr marL="129619" marR="129619" marT="64008" marB="64008"/>
                </a:tc>
              </a:tr>
              <a:tr h="896112">
                <a:tc>
                  <a:txBody>
                    <a:bodyPr/>
                    <a:lstStyle/>
                    <a:p>
                      <a:pPr marL="0" algn="l" defTabSz="685746" rtl="0" eaLnBrk="1" latinLnBrk="0" hangingPunct="1"/>
                      <a:r>
                        <a:rPr lang="ru-RU" sz="1700" kern="1200" dirty="0" smtClean="0"/>
                        <a:t>регионального этапа Всероссийского конкурса </a:t>
                      </a:r>
                      <a:r>
                        <a:rPr lang="ru-RU" sz="1700" b="1" kern="1200" dirty="0" smtClean="0"/>
                        <a:t>«Учитель года»</a:t>
                      </a:r>
                      <a:endParaRPr lang="ru-RU" sz="17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9619" marR="129619" marT="64008" marB="64008"/>
                </a:tc>
                <a:tc>
                  <a:txBody>
                    <a:bodyPr/>
                    <a:lstStyle/>
                    <a:p>
                      <a:r>
                        <a:rPr lang="ru-RU" sz="1700" b="1" kern="1200" dirty="0" smtClean="0"/>
                        <a:t>I место –   250,0 тыс. рублей</a:t>
                      </a:r>
                    </a:p>
                    <a:p>
                      <a:r>
                        <a:rPr lang="ru-RU" sz="1700" b="1" kern="1200" dirty="0" smtClean="0"/>
                        <a:t>II место –  200,0 тыс. рублей</a:t>
                      </a:r>
                    </a:p>
                    <a:p>
                      <a:r>
                        <a:rPr lang="ru-RU" sz="1700" b="1" kern="1200" dirty="0" smtClean="0"/>
                        <a:t>III место – 150,0 тыс. рублей</a:t>
                      </a:r>
                      <a:endParaRPr lang="ru-RU" sz="17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9619" marR="129619" marT="64008" marB="64008"/>
                </a:tc>
              </a:tr>
              <a:tr h="896112">
                <a:tc>
                  <a:txBody>
                    <a:bodyPr/>
                    <a:lstStyle/>
                    <a:p>
                      <a:pPr marL="0" algn="l" defTabSz="685746" rtl="0" eaLnBrk="1" latinLnBrk="0" hangingPunct="1"/>
                      <a:r>
                        <a:rPr lang="ru-RU" sz="1700" kern="1200" dirty="0" smtClean="0"/>
                        <a:t>регионального этапа Всероссийского конкурса </a:t>
                      </a:r>
                      <a:r>
                        <a:rPr lang="ru-RU" sz="1700" b="1" kern="1200" dirty="0" smtClean="0"/>
                        <a:t>«Воспитатель года»</a:t>
                      </a:r>
                      <a:endParaRPr lang="ru-RU" sz="17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9619" marR="129619" marT="64008" marB="64008"/>
                </a:tc>
                <a:tc>
                  <a:txBody>
                    <a:bodyPr/>
                    <a:lstStyle/>
                    <a:p>
                      <a:pPr marL="0" algn="l" defTabSz="685746" rtl="0" eaLnBrk="1" latinLnBrk="0" hangingPunct="1"/>
                      <a:r>
                        <a:rPr lang="ru-RU" sz="1700" b="1" kern="1200" dirty="0" smtClean="0"/>
                        <a:t>I место –   150,0 тыс. рублей</a:t>
                      </a:r>
                    </a:p>
                    <a:p>
                      <a:pPr marL="0" algn="l" defTabSz="685746" rtl="0" eaLnBrk="1" latinLnBrk="0" hangingPunct="1"/>
                      <a:r>
                        <a:rPr lang="ru-RU" sz="1700" b="1" kern="1200" dirty="0" smtClean="0"/>
                        <a:t>II место –  100,0 тыс. рублей</a:t>
                      </a:r>
                    </a:p>
                    <a:p>
                      <a:pPr marL="0" algn="l" defTabSz="685746" rtl="0" eaLnBrk="1" latinLnBrk="0" hangingPunct="1"/>
                      <a:r>
                        <a:rPr lang="ru-RU" sz="1700" b="1" kern="1200" dirty="0" smtClean="0"/>
                        <a:t>III место –   60,0 тыс. рублей</a:t>
                      </a:r>
                      <a:endParaRPr lang="ru-RU" sz="17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9619" marR="129619" marT="64008" marB="64008"/>
                </a:tc>
              </a:tr>
              <a:tr h="828141">
                <a:tc>
                  <a:txBody>
                    <a:bodyPr/>
                    <a:lstStyle/>
                    <a:p>
                      <a:pPr marL="0" algn="l" defTabSz="685746" rtl="0" eaLnBrk="1" latinLnBrk="0" hangingPunct="1"/>
                      <a:r>
                        <a:rPr lang="ru-RU" sz="1700" b="1" kern="1200" dirty="0" smtClean="0"/>
                        <a:t>Увеличено вознаграждение </a:t>
                      </a:r>
                      <a:r>
                        <a:rPr lang="ru-RU" sz="1700" kern="1200" dirty="0" smtClean="0"/>
                        <a:t>для педагогов, подготовивших победителей и призеров Всероссийской олимпиады школьников</a:t>
                      </a:r>
                      <a:endParaRPr lang="ru-RU" sz="1700" b="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9619" marR="129619" marT="64008" marB="64008"/>
                </a:tc>
                <a:tc>
                  <a:txBody>
                    <a:bodyPr/>
                    <a:lstStyle/>
                    <a:p>
                      <a:pPr marL="0" algn="l" defTabSz="685746" rtl="0" eaLnBrk="1" latinLnBrk="0" hangingPunct="1"/>
                      <a:r>
                        <a:rPr lang="ru-RU" sz="1700" kern="1200" dirty="0" smtClean="0"/>
                        <a:t>размер зависит от количества подготовленных победителей и призеров</a:t>
                      </a:r>
                      <a:r>
                        <a:rPr lang="ru-RU" sz="1700" kern="1200" baseline="0" dirty="0" smtClean="0"/>
                        <a:t> и сложности предмета</a:t>
                      </a:r>
                      <a:endParaRPr lang="ru-RU" sz="17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9619" marR="129619" marT="64008" marB="64008"/>
                </a:tc>
              </a:tr>
              <a:tr h="793677">
                <a:tc>
                  <a:txBody>
                    <a:bodyPr/>
                    <a:lstStyle/>
                    <a:p>
                      <a:pPr marL="0" algn="l" defTabSz="685746" rtl="0" eaLnBrk="1" latinLnBrk="0" hangingPunct="1"/>
                      <a:r>
                        <a:rPr lang="ru-RU" sz="1700" b="1" kern="1200" dirty="0" smtClean="0"/>
                        <a:t>Установлена единовременная денежная выплата </a:t>
                      </a:r>
                      <a:r>
                        <a:rPr lang="ru-RU" sz="1700" kern="1200" dirty="0" smtClean="0"/>
                        <a:t>для учителей, подготовивших выпускников 100-балльников на ЕГЭ</a:t>
                      </a:r>
                      <a:endParaRPr lang="ru-RU" sz="1700" b="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9619" marR="129619" marT="64008" marB="64008"/>
                </a:tc>
                <a:tc>
                  <a:txBody>
                    <a:bodyPr/>
                    <a:lstStyle/>
                    <a:p>
                      <a:pPr marL="0" algn="l" defTabSz="685746" rtl="0" eaLnBrk="1" latinLnBrk="0" hangingPunct="1"/>
                      <a:r>
                        <a:rPr lang="ru-RU" sz="1700" kern="1200" dirty="0" smtClean="0"/>
                        <a:t>единовременная денежная выплата – </a:t>
                      </a:r>
                      <a:r>
                        <a:rPr lang="ru-RU" sz="1700" b="1" kern="1200" dirty="0" smtClean="0"/>
                        <a:t>50 тыс. рублей</a:t>
                      </a:r>
                      <a:endParaRPr lang="ru-RU" sz="17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9619" marR="129619" marT="64008" marB="64008"/>
                </a:tc>
              </a:tr>
            </a:tbl>
          </a:graphicData>
        </a:graphic>
      </p:graphicFrame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7731D-3FCF-44AC-9CA4-93940B1487D9}" type="slidenum">
              <a:rPr lang="ru-RU" smtClean="0"/>
              <a:pPr/>
              <a:t>8</a:t>
            </a:fld>
            <a:endParaRPr lang="ru-RU"/>
          </a:p>
        </p:txBody>
      </p:sp>
      <p:pic>
        <p:nvPicPr>
          <p:cNvPr id="16" name="Рисунок 15"/>
          <p:cNvPicPr/>
          <p:nvPr/>
        </p:nvPicPr>
        <p:blipFill>
          <a:blip r:embed="rId5" cstate="print"/>
          <a:srcRect l="61270" t="45714" r="22456" b="26531"/>
          <a:stretch>
            <a:fillRect/>
          </a:stretch>
        </p:blipFill>
        <p:spPr bwMode="auto">
          <a:xfrm>
            <a:off x="11171653" y="2800345"/>
            <a:ext cx="1385267" cy="1299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38112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55690" y="146687"/>
            <a:ext cx="11328194" cy="1240155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25000"/>
                  <a:lumOff val="7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129030" tIns="64514" rIns="129030" bIns="64514" rtlCol="0" anchor="ctr"/>
          <a:lstStyle/>
          <a:p>
            <a:pPr algn="ctr"/>
            <a:endParaRPr lang="ru-RU"/>
          </a:p>
        </p:txBody>
      </p:sp>
      <p:sp>
        <p:nvSpPr>
          <p:cNvPr id="4" name="Параллелограмм 3"/>
          <p:cNvSpPr/>
          <p:nvPr/>
        </p:nvSpPr>
        <p:spPr>
          <a:xfrm>
            <a:off x="0" y="146687"/>
            <a:ext cx="1971295" cy="1480185"/>
          </a:xfrm>
          <a:prstGeom prst="parallelogram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030" tIns="64514" rIns="129030" bIns="64514" rtlCol="0" anchor="ctr"/>
          <a:lstStyle/>
          <a:p>
            <a:pPr algn="ctr"/>
            <a:endParaRPr lang="ru-RU"/>
          </a:p>
        </p:txBody>
      </p:sp>
      <p:pic>
        <p:nvPicPr>
          <p:cNvPr id="1026" name="Picture 2" descr="Z:\Кожевникова А. А\инфографика\ГПиН\логотип Года педагога и наставника_Золотой-PhotoRoom.png-PhotoRoom.png"/>
          <p:cNvPicPr>
            <a:picLocks noChangeAspect="1" noChangeArrowheads="1"/>
          </p:cNvPicPr>
          <p:nvPr/>
        </p:nvPicPr>
        <p:blipFill>
          <a:blip r:embed="rId2" cstate="print"/>
          <a:srcRect l="14596" t="22120" r="14203" b="20737"/>
          <a:stretch>
            <a:fillRect/>
          </a:stretch>
        </p:blipFill>
        <p:spPr bwMode="auto">
          <a:xfrm>
            <a:off x="810082" y="1"/>
            <a:ext cx="2200829" cy="1396513"/>
          </a:xfrm>
          <a:prstGeom prst="rect">
            <a:avLst/>
          </a:prstGeom>
          <a:noFill/>
        </p:spPr>
      </p:pic>
      <p:sp>
        <p:nvSpPr>
          <p:cNvPr id="6" name="Параллелограмм 5"/>
          <p:cNvSpPr/>
          <p:nvPr/>
        </p:nvSpPr>
        <p:spPr>
          <a:xfrm>
            <a:off x="11112162" y="0"/>
            <a:ext cx="1849777" cy="1386840"/>
          </a:xfrm>
          <a:prstGeom prst="parallelogram">
            <a:avLst/>
          </a:prstGeom>
          <a:solidFill>
            <a:srgbClr val="588AB8">
              <a:alpha val="9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030" tIns="64514" rIns="129030" bIns="64514" rtlCol="0" anchor="ctr"/>
          <a:lstStyle/>
          <a:p>
            <a:pPr algn="ctr"/>
            <a:endParaRPr lang="ru-RU"/>
          </a:p>
        </p:txBody>
      </p:sp>
      <p:pic>
        <p:nvPicPr>
          <p:cNvPr id="8" name="Picture 10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544262" y="1"/>
            <a:ext cx="895693" cy="1328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TextBox 30"/>
          <p:cNvSpPr txBox="1"/>
          <p:nvPr/>
        </p:nvSpPr>
        <p:spPr>
          <a:xfrm>
            <a:off x="2734133" y="483042"/>
            <a:ext cx="8000002" cy="517065"/>
          </a:xfrm>
          <a:prstGeom prst="rect">
            <a:avLst/>
          </a:prstGeom>
          <a:noFill/>
        </p:spPr>
        <p:txBody>
          <a:bodyPr wrap="square" lIns="129040" tIns="64520" rIns="129040" bIns="64520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PT Astra Serif" pitchFamily="18" charset="-52"/>
                <a:ea typeface="PT Astra Serif" pitchFamily="18" charset="-52"/>
              </a:rPr>
              <a:t>ПРОБЛЕМЫ КАЧЕСТВА ОБРАЗОВАНИЯ</a:t>
            </a:r>
            <a:endParaRPr lang="ru-RU" dirty="0">
              <a:solidFill>
                <a:schemeClr val="bg1"/>
              </a:solidFill>
              <a:latin typeface="PT Astra Serif" pitchFamily="18" charset="-52"/>
              <a:ea typeface="PT Astra Serif" pitchFamily="18" charset="-52"/>
            </a:endParaRPr>
          </a:p>
        </p:txBody>
      </p:sp>
      <p:pic>
        <p:nvPicPr>
          <p:cNvPr id="72" name="Рисунок 71"/>
          <p:cNvPicPr/>
          <p:nvPr/>
        </p:nvPicPr>
        <p:blipFill>
          <a:blip r:embed="rId4" cstate="print"/>
          <a:srcRect l="29290" t="67528" r="68305" b="28938"/>
          <a:stretch>
            <a:fillRect/>
          </a:stretch>
        </p:blipFill>
        <p:spPr bwMode="auto">
          <a:xfrm>
            <a:off x="202487" y="4700598"/>
            <a:ext cx="506282" cy="400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" name="Рисунок 73"/>
          <p:cNvPicPr/>
          <p:nvPr/>
        </p:nvPicPr>
        <p:blipFill>
          <a:blip r:embed="rId4" cstate="print"/>
          <a:srcRect l="29290" t="67528" r="68305" b="28938"/>
          <a:stretch>
            <a:fillRect/>
          </a:stretch>
        </p:blipFill>
        <p:spPr bwMode="auto">
          <a:xfrm>
            <a:off x="202487" y="5100650"/>
            <a:ext cx="506282" cy="400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7" name="Прямая соединительная линия 96"/>
          <p:cNvCxnSpPr/>
          <p:nvPr/>
        </p:nvCxnSpPr>
        <p:spPr>
          <a:xfrm>
            <a:off x="6784767" y="7642485"/>
            <a:ext cx="5974685" cy="22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/>
          <p:cNvPicPr/>
          <p:nvPr/>
        </p:nvPicPr>
        <p:blipFill>
          <a:blip r:embed="rId5" cstate="print"/>
          <a:srcRect l="21967" t="63002" r="58016" b="14956"/>
          <a:stretch>
            <a:fillRect/>
          </a:stretch>
        </p:blipFill>
        <p:spPr bwMode="auto">
          <a:xfrm>
            <a:off x="101222" y="1706882"/>
            <a:ext cx="4050634" cy="2293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/>
          <p:cNvPicPr/>
          <p:nvPr/>
        </p:nvPicPr>
        <p:blipFill>
          <a:blip r:embed="rId6" cstate="print"/>
          <a:srcRect l="29287" t="67751" r="68401" b="28334"/>
          <a:stretch>
            <a:fillRect/>
          </a:stretch>
        </p:blipFill>
        <p:spPr bwMode="auto">
          <a:xfrm>
            <a:off x="4354386" y="1956572"/>
            <a:ext cx="445568" cy="426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/>
          <p:cNvPicPr/>
          <p:nvPr/>
        </p:nvPicPr>
        <p:blipFill>
          <a:blip r:embed="rId6" cstate="print"/>
          <a:srcRect l="29287" t="67751" r="68401" b="28334"/>
          <a:stretch>
            <a:fillRect/>
          </a:stretch>
        </p:blipFill>
        <p:spPr bwMode="auto">
          <a:xfrm>
            <a:off x="4354386" y="2473637"/>
            <a:ext cx="445568" cy="426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/>
          <p:cNvPicPr/>
          <p:nvPr/>
        </p:nvPicPr>
        <p:blipFill>
          <a:blip r:embed="rId6" cstate="print"/>
          <a:srcRect l="29287" t="67751" r="68401" b="28334"/>
          <a:stretch>
            <a:fillRect/>
          </a:stretch>
        </p:blipFill>
        <p:spPr bwMode="auto">
          <a:xfrm>
            <a:off x="4354386" y="3873822"/>
            <a:ext cx="445568" cy="426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/>
          <p:cNvPicPr/>
          <p:nvPr/>
        </p:nvPicPr>
        <p:blipFill>
          <a:blip r:embed="rId6" cstate="print"/>
          <a:srcRect l="29287" t="67751" r="68401" b="28334"/>
          <a:stretch>
            <a:fillRect/>
          </a:stretch>
        </p:blipFill>
        <p:spPr bwMode="auto">
          <a:xfrm>
            <a:off x="4354386" y="4400557"/>
            <a:ext cx="445568" cy="426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101220" y="4100517"/>
            <a:ext cx="4253166" cy="653520"/>
          </a:xfrm>
          <a:prstGeom prst="rect">
            <a:avLst/>
          </a:prstGeom>
          <a:noFill/>
        </p:spPr>
        <p:txBody>
          <a:bodyPr wrap="square" lIns="129040" tIns="64520" rIns="129040" bIns="64520" rtlCol="0">
            <a:spAutoFit/>
          </a:bodyPr>
          <a:lstStyle/>
          <a:p>
            <a:r>
              <a:rPr lang="ru-RU" sz="1700" dirty="0" smtClean="0"/>
              <a:t>ЕДИНЫЕ СПОСОБЫ ОЦЕНИВАНИЯ ОБРАЗОВАТЕЛЬНЫХ РЕЗУЛЬТАТОВ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08816" y="4700596"/>
            <a:ext cx="2632912" cy="391910"/>
          </a:xfrm>
          <a:prstGeom prst="rect">
            <a:avLst/>
          </a:prstGeom>
          <a:noFill/>
        </p:spPr>
        <p:txBody>
          <a:bodyPr wrap="square" lIns="129040" tIns="64520" rIns="129040" bIns="64520" rtlCol="0">
            <a:spAutoFit/>
          </a:bodyPr>
          <a:lstStyle/>
          <a:p>
            <a:r>
              <a:rPr lang="ru-RU" sz="1700" dirty="0" smtClean="0"/>
              <a:t>ВПР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08816" y="5112903"/>
            <a:ext cx="2632912" cy="391910"/>
          </a:xfrm>
          <a:prstGeom prst="rect">
            <a:avLst/>
          </a:prstGeom>
          <a:noFill/>
        </p:spPr>
        <p:txBody>
          <a:bodyPr wrap="square" lIns="129040" tIns="64520" rIns="129040" bIns="64520" rtlCol="0">
            <a:spAutoFit/>
          </a:bodyPr>
          <a:lstStyle/>
          <a:p>
            <a:r>
              <a:rPr lang="ru-RU" sz="1700" dirty="0" smtClean="0"/>
              <a:t>ЕГЭ</a:t>
            </a:r>
          </a:p>
        </p:txBody>
      </p:sp>
      <p:pic>
        <p:nvPicPr>
          <p:cNvPr id="22" name="Рисунок 21"/>
          <p:cNvPicPr/>
          <p:nvPr/>
        </p:nvPicPr>
        <p:blipFill>
          <a:blip r:embed="rId4" cstate="print"/>
          <a:srcRect l="29290" t="67528" r="68305" b="28938"/>
          <a:stretch>
            <a:fillRect/>
          </a:stretch>
        </p:blipFill>
        <p:spPr bwMode="auto">
          <a:xfrm>
            <a:off x="202487" y="5500703"/>
            <a:ext cx="506282" cy="400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708816" y="5512956"/>
            <a:ext cx="2632912" cy="391910"/>
          </a:xfrm>
          <a:prstGeom prst="rect">
            <a:avLst/>
          </a:prstGeom>
          <a:noFill/>
        </p:spPr>
        <p:txBody>
          <a:bodyPr wrap="square" lIns="129040" tIns="64520" rIns="129040" bIns="64520" rtlCol="0">
            <a:spAutoFit/>
          </a:bodyPr>
          <a:lstStyle/>
          <a:p>
            <a:r>
              <a:rPr lang="ru-RU" sz="1700" dirty="0" smtClean="0"/>
              <a:t>Демонстрационный экзамен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10082" y="6200794"/>
            <a:ext cx="2531646" cy="391910"/>
          </a:xfrm>
          <a:prstGeom prst="rect">
            <a:avLst/>
          </a:prstGeom>
          <a:solidFill>
            <a:srgbClr val="C00000"/>
          </a:solidFill>
        </p:spPr>
        <p:txBody>
          <a:bodyPr wrap="square" lIns="129040" tIns="64520" rIns="129040" bIns="64520" rtlCol="0">
            <a:spAutoFit/>
          </a:bodyPr>
          <a:lstStyle/>
          <a:p>
            <a:pPr algn="ctr"/>
            <a:r>
              <a:rPr lang="ru-RU" sz="1700" dirty="0" err="1" smtClean="0">
                <a:solidFill>
                  <a:schemeClr val="bg1"/>
                </a:solidFill>
              </a:rPr>
              <a:t>Внутришкольный</a:t>
            </a:r>
            <a:r>
              <a:rPr lang="ru-RU" sz="1700" dirty="0" smtClean="0">
                <a:solidFill>
                  <a:schemeClr val="bg1"/>
                </a:solidFill>
              </a:rPr>
              <a:t> контроль</a:t>
            </a:r>
          </a:p>
        </p:txBody>
      </p:sp>
      <p:pic>
        <p:nvPicPr>
          <p:cNvPr id="27" name="Рисунок 26"/>
          <p:cNvPicPr/>
          <p:nvPr/>
        </p:nvPicPr>
        <p:blipFill>
          <a:blip r:embed="rId7" cstate="print"/>
          <a:srcRect l="28220" t="45869" r="66168" b="45584"/>
          <a:stretch>
            <a:fillRect/>
          </a:stretch>
        </p:blipFill>
        <p:spPr bwMode="auto">
          <a:xfrm>
            <a:off x="202487" y="6200793"/>
            <a:ext cx="472571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7"/>
          <p:cNvSpPr txBox="1"/>
          <p:nvPr/>
        </p:nvSpPr>
        <p:spPr>
          <a:xfrm>
            <a:off x="5873374" y="1300146"/>
            <a:ext cx="5367090" cy="517065"/>
          </a:xfrm>
          <a:prstGeom prst="rect">
            <a:avLst/>
          </a:prstGeom>
          <a:noFill/>
        </p:spPr>
        <p:txBody>
          <a:bodyPr wrap="square" lIns="129040" tIns="64520" rIns="129040" bIns="64520" rtlCol="0">
            <a:spAutoFit/>
          </a:bodyPr>
          <a:lstStyle/>
          <a:p>
            <a:pPr algn="ctr"/>
            <a:r>
              <a:rPr lang="ru-RU" b="1" dirty="0" smtClean="0"/>
              <a:t>ГИА-2023 (основной период)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873374" y="1900226"/>
            <a:ext cx="4253166" cy="391910"/>
          </a:xfrm>
          <a:prstGeom prst="rect">
            <a:avLst/>
          </a:prstGeom>
          <a:noFill/>
        </p:spPr>
        <p:txBody>
          <a:bodyPr wrap="square" lIns="129040" tIns="64520" rIns="129040" bIns="64520" rtlCol="0">
            <a:spAutoFit/>
          </a:bodyPr>
          <a:lstStyle/>
          <a:p>
            <a:r>
              <a:rPr lang="ru-RU" sz="1700" dirty="0" smtClean="0"/>
              <a:t>выпускников 11-х классов не получили аттестат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860716" y="1883227"/>
            <a:ext cx="1012658" cy="517065"/>
          </a:xfrm>
          <a:prstGeom prst="rect">
            <a:avLst/>
          </a:prstGeom>
          <a:noFill/>
        </p:spPr>
        <p:txBody>
          <a:bodyPr wrap="square" lIns="129040" tIns="64520" rIns="129040" bIns="64520" rtlCol="0">
            <a:spAutoFit/>
          </a:bodyPr>
          <a:lstStyle/>
          <a:p>
            <a:r>
              <a:rPr lang="ru-RU" b="1" dirty="0" smtClean="0"/>
              <a:t>1,8 % </a:t>
            </a:r>
            <a:endParaRPr lang="ru-RU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5873374" y="2400292"/>
            <a:ext cx="4253166" cy="391910"/>
          </a:xfrm>
          <a:prstGeom prst="rect">
            <a:avLst/>
          </a:prstGeom>
          <a:noFill/>
        </p:spPr>
        <p:txBody>
          <a:bodyPr wrap="square" lIns="129040" tIns="64520" rIns="129040" bIns="64520" rtlCol="0">
            <a:spAutoFit/>
          </a:bodyPr>
          <a:lstStyle/>
          <a:p>
            <a:r>
              <a:rPr lang="ru-RU" sz="1700" dirty="0" smtClean="0"/>
              <a:t>выпускников 9-х классов не получили аттестат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860716" y="2383293"/>
            <a:ext cx="1215190" cy="517065"/>
          </a:xfrm>
          <a:prstGeom prst="rect">
            <a:avLst/>
          </a:prstGeom>
          <a:noFill/>
        </p:spPr>
        <p:txBody>
          <a:bodyPr wrap="square" lIns="129040" tIns="64520" rIns="129040" bIns="64520" rtlCol="0">
            <a:spAutoFit/>
          </a:bodyPr>
          <a:lstStyle/>
          <a:p>
            <a:r>
              <a:rPr lang="ru-RU" b="1" dirty="0" smtClean="0"/>
              <a:t>7,95 % </a:t>
            </a:r>
            <a:endParaRPr lang="ru-RU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4860716" y="3100385"/>
            <a:ext cx="7088609" cy="653520"/>
          </a:xfrm>
          <a:prstGeom prst="rect">
            <a:avLst/>
          </a:prstGeom>
          <a:noFill/>
        </p:spPr>
        <p:txBody>
          <a:bodyPr wrap="square" lIns="129040" tIns="64520" rIns="129040" bIns="64520" rtlCol="0">
            <a:spAutoFit/>
          </a:bodyPr>
          <a:lstStyle/>
          <a:p>
            <a:pPr algn="ctr"/>
            <a:r>
              <a:rPr lang="ru-RU" sz="1700" b="1" dirty="0" smtClean="0"/>
              <a:t>ШКОЛЫ С АНОМАЛЬНО НИЗКИМИ РЕЗУЛЬТАТАМИ </a:t>
            </a:r>
          </a:p>
          <a:p>
            <a:pPr algn="ctr"/>
            <a:r>
              <a:rPr lang="ru-RU" sz="1700" b="1" dirty="0" smtClean="0"/>
              <a:t>у выпускников 9-х классов</a:t>
            </a:r>
          </a:p>
        </p:txBody>
      </p:sp>
      <p:pic>
        <p:nvPicPr>
          <p:cNvPr id="35" name="Рисунок 34"/>
          <p:cNvPicPr/>
          <p:nvPr/>
        </p:nvPicPr>
        <p:blipFill>
          <a:blip r:embed="rId6" cstate="print"/>
          <a:srcRect l="29287" t="67751" r="68401" b="28334"/>
          <a:stretch>
            <a:fillRect/>
          </a:stretch>
        </p:blipFill>
        <p:spPr bwMode="auto">
          <a:xfrm>
            <a:off x="4354386" y="5046888"/>
            <a:ext cx="445568" cy="426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Рисунок 35"/>
          <p:cNvPicPr/>
          <p:nvPr/>
        </p:nvPicPr>
        <p:blipFill>
          <a:blip r:embed="rId6" cstate="print"/>
          <a:srcRect l="29287" t="67751" r="68401" b="28334"/>
          <a:stretch>
            <a:fillRect/>
          </a:stretch>
        </p:blipFill>
        <p:spPr bwMode="auto">
          <a:xfrm>
            <a:off x="4354386" y="5600715"/>
            <a:ext cx="445568" cy="426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Рисунок 36"/>
          <p:cNvPicPr/>
          <p:nvPr/>
        </p:nvPicPr>
        <p:blipFill>
          <a:blip r:embed="rId6" cstate="print"/>
          <a:srcRect l="29287" t="67751" r="68401" b="28334"/>
          <a:stretch>
            <a:fillRect/>
          </a:stretch>
        </p:blipFill>
        <p:spPr bwMode="auto">
          <a:xfrm>
            <a:off x="4354386" y="6300807"/>
            <a:ext cx="445568" cy="426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Рисунок 37"/>
          <p:cNvPicPr/>
          <p:nvPr/>
        </p:nvPicPr>
        <p:blipFill>
          <a:blip r:embed="rId6" cstate="print"/>
          <a:srcRect l="29287" t="67751" r="68401" b="28334"/>
          <a:stretch>
            <a:fillRect/>
          </a:stretch>
        </p:blipFill>
        <p:spPr bwMode="auto">
          <a:xfrm>
            <a:off x="8607552" y="3873822"/>
            <a:ext cx="445568" cy="426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38"/>
          <p:cNvPicPr/>
          <p:nvPr/>
        </p:nvPicPr>
        <p:blipFill>
          <a:blip r:embed="rId6" cstate="print"/>
          <a:srcRect l="29287" t="67751" r="68401" b="28334"/>
          <a:stretch>
            <a:fillRect/>
          </a:stretch>
        </p:blipFill>
        <p:spPr bwMode="auto">
          <a:xfrm>
            <a:off x="8607552" y="4273875"/>
            <a:ext cx="445568" cy="426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Рисунок 39"/>
          <p:cNvPicPr/>
          <p:nvPr/>
        </p:nvPicPr>
        <p:blipFill>
          <a:blip r:embed="rId6" cstate="print"/>
          <a:srcRect l="29287" t="67751" r="68401" b="28334"/>
          <a:stretch>
            <a:fillRect/>
          </a:stretch>
        </p:blipFill>
        <p:spPr bwMode="auto">
          <a:xfrm>
            <a:off x="8607552" y="4673928"/>
            <a:ext cx="445568" cy="426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Рисунок 40"/>
          <p:cNvPicPr/>
          <p:nvPr/>
        </p:nvPicPr>
        <p:blipFill>
          <a:blip r:embed="rId6" cstate="print"/>
          <a:srcRect l="29287" t="67751" r="68401" b="28334"/>
          <a:stretch>
            <a:fillRect/>
          </a:stretch>
        </p:blipFill>
        <p:spPr bwMode="auto">
          <a:xfrm>
            <a:off x="8607552" y="5173994"/>
            <a:ext cx="445568" cy="426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Рисунок 41"/>
          <p:cNvPicPr/>
          <p:nvPr/>
        </p:nvPicPr>
        <p:blipFill>
          <a:blip r:embed="rId6" cstate="print"/>
          <a:srcRect l="29287" t="67751" r="68401" b="28334"/>
          <a:stretch>
            <a:fillRect/>
          </a:stretch>
        </p:blipFill>
        <p:spPr bwMode="auto">
          <a:xfrm>
            <a:off x="8607552" y="5674060"/>
            <a:ext cx="445568" cy="426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Рисунок 42"/>
          <p:cNvPicPr/>
          <p:nvPr/>
        </p:nvPicPr>
        <p:blipFill>
          <a:blip r:embed="rId6" cstate="print"/>
          <a:srcRect l="29287" t="67751" r="68401" b="28334"/>
          <a:stretch>
            <a:fillRect/>
          </a:stretch>
        </p:blipFill>
        <p:spPr bwMode="auto">
          <a:xfrm>
            <a:off x="8607552" y="6174126"/>
            <a:ext cx="445568" cy="426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TextBox 43"/>
          <p:cNvSpPr txBox="1"/>
          <p:nvPr/>
        </p:nvSpPr>
        <p:spPr>
          <a:xfrm>
            <a:off x="4961981" y="3700464"/>
            <a:ext cx="3443039" cy="653520"/>
          </a:xfrm>
          <a:prstGeom prst="rect">
            <a:avLst/>
          </a:prstGeom>
          <a:noFill/>
        </p:spPr>
        <p:txBody>
          <a:bodyPr wrap="square" lIns="129040" tIns="64520" rIns="129040" bIns="64520" rtlCol="0">
            <a:spAutoFit/>
          </a:bodyPr>
          <a:lstStyle/>
          <a:p>
            <a:r>
              <a:rPr lang="ru-RU" sz="1700" dirty="0" smtClean="0">
                <a:solidFill>
                  <a:schemeClr val="accent3">
                    <a:lumMod val="10000"/>
                  </a:schemeClr>
                </a:solidFill>
              </a:rPr>
              <a:t>МБОУ - СОШ с. </a:t>
            </a:r>
            <a:r>
              <a:rPr lang="ru-RU" sz="1700" dirty="0" err="1" smtClean="0">
                <a:solidFill>
                  <a:schemeClr val="accent3">
                    <a:lumMod val="10000"/>
                  </a:schemeClr>
                </a:solidFill>
              </a:rPr>
              <a:t>Росташи</a:t>
            </a:r>
            <a:r>
              <a:rPr lang="ru-RU" sz="1700" dirty="0" smtClean="0">
                <a:solidFill>
                  <a:schemeClr val="accent3">
                    <a:lumMod val="10000"/>
                  </a:schemeClr>
                </a:solidFill>
              </a:rPr>
              <a:t> </a:t>
            </a:r>
            <a:r>
              <a:rPr lang="ru-RU" sz="1700" dirty="0" err="1" smtClean="0">
                <a:solidFill>
                  <a:schemeClr val="accent3">
                    <a:lumMod val="10000"/>
                  </a:schemeClr>
                </a:solidFill>
              </a:rPr>
              <a:t>Аркадакского</a:t>
            </a:r>
            <a:r>
              <a:rPr lang="ru-RU" sz="1700" dirty="0" smtClean="0">
                <a:solidFill>
                  <a:schemeClr val="accent3">
                    <a:lumMod val="10000"/>
                  </a:schemeClr>
                </a:solidFill>
              </a:rPr>
              <a:t> района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961981" y="4300543"/>
            <a:ext cx="3139241" cy="653520"/>
          </a:xfrm>
          <a:prstGeom prst="rect">
            <a:avLst/>
          </a:prstGeom>
          <a:noFill/>
        </p:spPr>
        <p:txBody>
          <a:bodyPr wrap="square" lIns="129040" tIns="64520" rIns="129040" bIns="64520" rtlCol="0">
            <a:spAutoFit/>
          </a:bodyPr>
          <a:lstStyle/>
          <a:p>
            <a:r>
              <a:rPr lang="ru-RU" sz="1700" dirty="0" smtClean="0">
                <a:solidFill>
                  <a:schemeClr val="accent3">
                    <a:lumMod val="10000"/>
                  </a:schemeClr>
                </a:solidFill>
              </a:rPr>
              <a:t>МОУ-ООШ п. </a:t>
            </a:r>
            <a:r>
              <a:rPr lang="ru-RU" sz="1700" dirty="0" err="1" smtClean="0">
                <a:solidFill>
                  <a:schemeClr val="accent3">
                    <a:lumMod val="10000"/>
                  </a:schemeClr>
                </a:solidFill>
              </a:rPr>
              <a:t>Водопьяновка</a:t>
            </a:r>
            <a:r>
              <a:rPr lang="ru-RU" sz="1700" dirty="0" smtClean="0">
                <a:solidFill>
                  <a:schemeClr val="accent3">
                    <a:lumMod val="10000"/>
                  </a:schemeClr>
                </a:solidFill>
              </a:rPr>
              <a:t>  </a:t>
            </a:r>
            <a:r>
              <a:rPr lang="ru-RU" sz="1700" dirty="0" err="1" smtClean="0">
                <a:solidFill>
                  <a:schemeClr val="accent3">
                    <a:lumMod val="10000"/>
                  </a:schemeClr>
                </a:solidFill>
              </a:rPr>
              <a:t>Марксовского</a:t>
            </a:r>
            <a:r>
              <a:rPr lang="ru-RU" sz="1700" dirty="0" smtClean="0">
                <a:solidFill>
                  <a:schemeClr val="accent3">
                    <a:lumMod val="10000"/>
                  </a:schemeClr>
                </a:solidFill>
              </a:rPr>
              <a:t> района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9113881" y="6000768"/>
            <a:ext cx="3341773" cy="915130"/>
          </a:xfrm>
          <a:prstGeom prst="rect">
            <a:avLst/>
          </a:prstGeom>
          <a:noFill/>
        </p:spPr>
        <p:txBody>
          <a:bodyPr wrap="square" lIns="129040" tIns="64520" rIns="129040" bIns="64520" rtlCol="0">
            <a:spAutoFit/>
          </a:bodyPr>
          <a:lstStyle/>
          <a:p>
            <a:r>
              <a:rPr lang="ru-RU" sz="1700" dirty="0" smtClean="0">
                <a:solidFill>
                  <a:schemeClr val="accent3">
                    <a:lumMod val="10000"/>
                  </a:schemeClr>
                </a:solidFill>
              </a:rPr>
              <a:t>МОУ «СОШ им. Героя Советского Союза Н.Т. Богомолова с. </a:t>
            </a:r>
            <a:r>
              <a:rPr lang="ru-RU" sz="1700" dirty="0" err="1" smtClean="0">
                <a:solidFill>
                  <a:schemeClr val="accent3">
                    <a:lumMod val="10000"/>
                  </a:schemeClr>
                </a:solidFill>
              </a:rPr>
              <a:t>Северка</a:t>
            </a:r>
            <a:r>
              <a:rPr lang="ru-RU" sz="1700" dirty="0" smtClean="0">
                <a:solidFill>
                  <a:schemeClr val="accent3">
                    <a:lumMod val="10000"/>
                  </a:schemeClr>
                </a:solidFill>
              </a:rPr>
              <a:t> </a:t>
            </a:r>
            <a:r>
              <a:rPr lang="ru-RU" sz="1700" dirty="0" err="1" smtClean="0">
                <a:solidFill>
                  <a:schemeClr val="accent3">
                    <a:lumMod val="10000"/>
                  </a:schemeClr>
                </a:solidFill>
              </a:rPr>
              <a:t>Ртищевского</a:t>
            </a:r>
            <a:r>
              <a:rPr lang="ru-RU" sz="1700" dirty="0" smtClean="0">
                <a:solidFill>
                  <a:schemeClr val="accent3">
                    <a:lumMod val="10000"/>
                  </a:schemeClr>
                </a:solidFill>
              </a:rPr>
              <a:t> района»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9113881" y="4312797"/>
            <a:ext cx="3341773" cy="391910"/>
          </a:xfrm>
          <a:prstGeom prst="rect">
            <a:avLst/>
          </a:prstGeom>
          <a:noFill/>
        </p:spPr>
        <p:txBody>
          <a:bodyPr wrap="square" lIns="129040" tIns="64520" rIns="129040" bIns="64520" rtlCol="0">
            <a:spAutoFit/>
          </a:bodyPr>
          <a:lstStyle/>
          <a:p>
            <a:r>
              <a:rPr lang="ru-RU" sz="1700" dirty="0" smtClean="0">
                <a:solidFill>
                  <a:schemeClr val="accent3">
                    <a:lumMod val="10000"/>
                  </a:schemeClr>
                </a:solidFill>
              </a:rPr>
              <a:t>МАОУ «СОШ № 19» г. Балаково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9113881" y="4712850"/>
            <a:ext cx="3341773" cy="391910"/>
          </a:xfrm>
          <a:prstGeom prst="rect">
            <a:avLst/>
          </a:prstGeom>
          <a:noFill/>
        </p:spPr>
        <p:txBody>
          <a:bodyPr wrap="square" lIns="129040" tIns="64520" rIns="129040" bIns="64520" rtlCol="0">
            <a:spAutoFit/>
          </a:bodyPr>
          <a:lstStyle/>
          <a:p>
            <a:r>
              <a:rPr lang="ru-RU" sz="1700" dirty="0" smtClean="0">
                <a:solidFill>
                  <a:schemeClr val="accent3">
                    <a:lumMod val="10000"/>
                  </a:schemeClr>
                </a:solidFill>
              </a:rPr>
              <a:t>МАОУ «СОШ № 11» г. Балаково</a:t>
            </a:r>
          </a:p>
        </p:txBody>
      </p:sp>
      <p:cxnSp>
        <p:nvCxnSpPr>
          <p:cNvPr id="50" name="Прямая соединительная линия 49"/>
          <p:cNvCxnSpPr/>
          <p:nvPr/>
        </p:nvCxnSpPr>
        <p:spPr>
          <a:xfrm>
            <a:off x="5063247" y="4300543"/>
            <a:ext cx="3341773" cy="22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5063247" y="4900622"/>
            <a:ext cx="3341773" cy="22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>
            <a:off x="5063247" y="5500701"/>
            <a:ext cx="3341773" cy="22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>
            <a:off x="5063247" y="6200793"/>
            <a:ext cx="3341773" cy="22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9113881" y="3812731"/>
            <a:ext cx="3443039" cy="391910"/>
          </a:xfrm>
          <a:prstGeom prst="rect">
            <a:avLst/>
          </a:prstGeom>
          <a:noFill/>
        </p:spPr>
        <p:txBody>
          <a:bodyPr wrap="square" lIns="129040" tIns="64520" rIns="129040" bIns="64520" rtlCol="0">
            <a:spAutoFit/>
          </a:bodyPr>
          <a:lstStyle/>
          <a:p>
            <a:r>
              <a:rPr lang="ru-RU" sz="1700" dirty="0" smtClean="0">
                <a:solidFill>
                  <a:schemeClr val="accent3">
                    <a:lumMod val="10000"/>
                  </a:schemeClr>
                </a:solidFill>
              </a:rPr>
              <a:t>МОУ «СОШ № 19 г. Вольска»</a:t>
            </a:r>
          </a:p>
        </p:txBody>
      </p:sp>
      <p:cxnSp>
        <p:nvCxnSpPr>
          <p:cNvPr id="58" name="Прямая соединительная линия 57"/>
          <p:cNvCxnSpPr/>
          <p:nvPr/>
        </p:nvCxnSpPr>
        <p:spPr>
          <a:xfrm>
            <a:off x="9215147" y="4200529"/>
            <a:ext cx="3341773" cy="22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>
            <a:off x="9215147" y="4600582"/>
            <a:ext cx="3341773" cy="22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/>
          <p:nvPr/>
        </p:nvCxnSpPr>
        <p:spPr>
          <a:xfrm>
            <a:off x="9215147" y="5000635"/>
            <a:ext cx="3341773" cy="22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4961981" y="5554463"/>
            <a:ext cx="3341773" cy="653520"/>
          </a:xfrm>
          <a:prstGeom prst="rect">
            <a:avLst/>
          </a:prstGeom>
          <a:noFill/>
        </p:spPr>
        <p:txBody>
          <a:bodyPr wrap="square" lIns="129040" tIns="64520" rIns="129040" bIns="64520" rtlCol="0">
            <a:spAutoFit/>
          </a:bodyPr>
          <a:lstStyle/>
          <a:p>
            <a:r>
              <a:rPr lang="ru-RU" sz="1700" dirty="0" smtClean="0">
                <a:solidFill>
                  <a:schemeClr val="accent3">
                    <a:lumMod val="10000"/>
                  </a:schemeClr>
                </a:solidFill>
              </a:rPr>
              <a:t>МОУ СОШ с. </a:t>
            </a:r>
            <a:r>
              <a:rPr lang="ru-RU" sz="1700" dirty="0" err="1" smtClean="0">
                <a:solidFill>
                  <a:schemeClr val="accent3">
                    <a:lumMod val="10000"/>
                  </a:schemeClr>
                </a:solidFill>
              </a:rPr>
              <a:t>Звонаревка</a:t>
            </a:r>
            <a:r>
              <a:rPr lang="ru-RU" sz="1700" dirty="0" smtClean="0">
                <a:solidFill>
                  <a:schemeClr val="accent3">
                    <a:lumMod val="10000"/>
                  </a:schemeClr>
                </a:solidFill>
              </a:rPr>
              <a:t> </a:t>
            </a:r>
            <a:r>
              <a:rPr lang="ru-RU" sz="1700" dirty="0" err="1" smtClean="0">
                <a:solidFill>
                  <a:schemeClr val="accent3">
                    <a:lumMod val="10000"/>
                  </a:schemeClr>
                </a:solidFill>
              </a:rPr>
              <a:t>Марксовского</a:t>
            </a:r>
            <a:r>
              <a:rPr lang="ru-RU" sz="1700" dirty="0" smtClean="0">
                <a:solidFill>
                  <a:schemeClr val="accent3">
                    <a:lumMod val="10000"/>
                  </a:schemeClr>
                </a:solidFill>
              </a:rPr>
              <a:t> района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4961981" y="6200794"/>
            <a:ext cx="3341773" cy="653520"/>
          </a:xfrm>
          <a:prstGeom prst="rect">
            <a:avLst/>
          </a:prstGeom>
          <a:noFill/>
        </p:spPr>
        <p:txBody>
          <a:bodyPr wrap="square" lIns="129040" tIns="64520" rIns="129040" bIns="64520" rtlCol="0">
            <a:spAutoFit/>
          </a:bodyPr>
          <a:lstStyle/>
          <a:p>
            <a:r>
              <a:rPr lang="ru-RU" sz="1700" dirty="0" smtClean="0">
                <a:solidFill>
                  <a:schemeClr val="accent3">
                    <a:lumMod val="10000"/>
                  </a:schemeClr>
                </a:solidFill>
              </a:rPr>
              <a:t>МОУ «СОШ с. Демьяс» </a:t>
            </a:r>
            <a:r>
              <a:rPr lang="ru-RU" sz="1700" dirty="0" err="1" smtClean="0">
                <a:solidFill>
                  <a:schemeClr val="accent3">
                    <a:lumMod val="10000"/>
                  </a:schemeClr>
                </a:solidFill>
              </a:rPr>
              <a:t>Дергачевского</a:t>
            </a:r>
            <a:r>
              <a:rPr lang="ru-RU" sz="1700" dirty="0" smtClean="0">
                <a:solidFill>
                  <a:schemeClr val="accent3">
                    <a:lumMod val="10000"/>
                  </a:schemeClr>
                </a:solidFill>
              </a:rPr>
              <a:t> района 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9113881" y="5000636"/>
            <a:ext cx="3341773" cy="653520"/>
          </a:xfrm>
          <a:prstGeom prst="rect">
            <a:avLst/>
          </a:prstGeom>
          <a:noFill/>
        </p:spPr>
        <p:txBody>
          <a:bodyPr wrap="square" lIns="129040" tIns="64520" rIns="129040" bIns="64520" rtlCol="0">
            <a:spAutoFit/>
          </a:bodyPr>
          <a:lstStyle/>
          <a:p>
            <a:r>
              <a:rPr lang="ru-RU" sz="1700" dirty="0" smtClean="0">
                <a:solidFill>
                  <a:schemeClr val="accent3">
                    <a:lumMod val="10000"/>
                  </a:schemeClr>
                </a:solidFill>
              </a:rPr>
              <a:t>МБОУ «СОШ п. Молодежный </a:t>
            </a:r>
            <a:r>
              <a:rPr lang="ru-RU" sz="1700" dirty="0" err="1" smtClean="0">
                <a:solidFill>
                  <a:schemeClr val="accent3">
                    <a:lumMod val="10000"/>
                  </a:schemeClr>
                </a:solidFill>
              </a:rPr>
              <a:t>Перелюбского</a:t>
            </a:r>
            <a:r>
              <a:rPr lang="ru-RU" sz="1700" dirty="0" smtClean="0">
                <a:solidFill>
                  <a:schemeClr val="accent3">
                    <a:lumMod val="10000"/>
                  </a:schemeClr>
                </a:solidFill>
              </a:rPr>
              <a:t> МР»</a:t>
            </a:r>
          </a:p>
        </p:txBody>
      </p:sp>
      <p:cxnSp>
        <p:nvCxnSpPr>
          <p:cNvPr id="65" name="Прямая соединительная линия 64"/>
          <p:cNvCxnSpPr/>
          <p:nvPr/>
        </p:nvCxnSpPr>
        <p:spPr>
          <a:xfrm>
            <a:off x="9215147" y="5600714"/>
            <a:ext cx="3341773" cy="22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9113881" y="5600715"/>
            <a:ext cx="3341773" cy="391910"/>
          </a:xfrm>
          <a:prstGeom prst="rect">
            <a:avLst/>
          </a:prstGeom>
          <a:noFill/>
        </p:spPr>
        <p:txBody>
          <a:bodyPr wrap="square" lIns="129040" tIns="64520" rIns="129040" bIns="64520" rtlCol="0">
            <a:spAutoFit/>
          </a:bodyPr>
          <a:lstStyle/>
          <a:p>
            <a:r>
              <a:rPr lang="ru-RU" sz="1700" dirty="0" smtClean="0">
                <a:solidFill>
                  <a:schemeClr val="accent3">
                    <a:lumMod val="10000"/>
                  </a:schemeClr>
                </a:solidFill>
              </a:rPr>
              <a:t>МОУ ООШ  № 10» </a:t>
            </a:r>
            <a:r>
              <a:rPr lang="ru-RU" sz="1700" dirty="0" err="1" smtClean="0">
                <a:solidFill>
                  <a:schemeClr val="accent3">
                    <a:lumMod val="10000"/>
                  </a:schemeClr>
                </a:solidFill>
              </a:rPr>
              <a:t>Энгельсского</a:t>
            </a:r>
            <a:r>
              <a:rPr lang="ru-RU" sz="1700" dirty="0" smtClean="0">
                <a:solidFill>
                  <a:schemeClr val="accent3">
                    <a:lumMod val="10000"/>
                  </a:schemeClr>
                </a:solidFill>
              </a:rPr>
              <a:t> МР</a:t>
            </a:r>
          </a:p>
        </p:txBody>
      </p:sp>
      <p:cxnSp>
        <p:nvCxnSpPr>
          <p:cNvPr id="67" name="Прямая соединительная линия 66"/>
          <p:cNvCxnSpPr/>
          <p:nvPr/>
        </p:nvCxnSpPr>
        <p:spPr>
          <a:xfrm>
            <a:off x="9215147" y="6000767"/>
            <a:ext cx="3341773" cy="22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4961981" y="4900622"/>
            <a:ext cx="3341773" cy="653520"/>
          </a:xfrm>
          <a:prstGeom prst="rect">
            <a:avLst/>
          </a:prstGeom>
          <a:noFill/>
        </p:spPr>
        <p:txBody>
          <a:bodyPr wrap="square" lIns="129040" tIns="64520" rIns="129040" bIns="64520" rtlCol="0">
            <a:spAutoFit/>
          </a:bodyPr>
          <a:lstStyle/>
          <a:p>
            <a:r>
              <a:rPr lang="ru-RU" sz="1700" dirty="0" smtClean="0">
                <a:solidFill>
                  <a:schemeClr val="accent3">
                    <a:lumMod val="10000"/>
                  </a:schemeClr>
                </a:solidFill>
              </a:rPr>
              <a:t>МОУ - СОШ п. </a:t>
            </a:r>
            <a:r>
              <a:rPr lang="ru-RU" sz="1700" dirty="0" err="1" smtClean="0">
                <a:solidFill>
                  <a:schemeClr val="accent3">
                    <a:lumMod val="10000"/>
                  </a:schemeClr>
                </a:solidFill>
              </a:rPr>
              <a:t>Осиновский</a:t>
            </a:r>
            <a:r>
              <a:rPr lang="ru-RU" sz="1700" dirty="0" smtClean="0">
                <a:solidFill>
                  <a:schemeClr val="accent3">
                    <a:lumMod val="10000"/>
                  </a:schemeClr>
                </a:solidFill>
              </a:rPr>
              <a:t>  </a:t>
            </a:r>
            <a:r>
              <a:rPr lang="ru-RU" sz="1700" dirty="0" err="1" smtClean="0">
                <a:solidFill>
                  <a:schemeClr val="accent3">
                    <a:lumMod val="10000"/>
                  </a:schemeClr>
                </a:solidFill>
              </a:rPr>
              <a:t>Марксовского</a:t>
            </a:r>
            <a:r>
              <a:rPr lang="ru-RU" sz="1700" dirty="0" smtClean="0">
                <a:solidFill>
                  <a:schemeClr val="accent3">
                    <a:lumMod val="10000"/>
                  </a:schemeClr>
                </a:solidFill>
              </a:rPr>
              <a:t> района</a:t>
            </a:r>
          </a:p>
        </p:txBody>
      </p:sp>
      <p:sp>
        <p:nvSpPr>
          <p:cNvPr id="63" name="Номер слайда 6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7731D-3FCF-44AC-9CA4-93940B1487D9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38112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Другая 5">
      <a:dk1>
        <a:srgbClr val="002060"/>
      </a:dk1>
      <a:lt1>
        <a:srgbClr val="FFFFFF"/>
      </a:lt1>
      <a:dk2>
        <a:srgbClr val="002060"/>
      </a:dk2>
      <a:lt2>
        <a:srgbClr val="B2B2B2"/>
      </a:lt2>
      <a:accent1>
        <a:srgbClr val="8EAADB"/>
      </a:accent1>
      <a:accent2>
        <a:srgbClr val="BF8309"/>
      </a:accent2>
      <a:accent3>
        <a:srgbClr val="D8D8D8"/>
      </a:accent3>
      <a:accent4>
        <a:srgbClr val="F9D68F"/>
      </a:accent4>
      <a:accent5>
        <a:srgbClr val="2B4D88"/>
      </a:accent5>
      <a:accent6>
        <a:srgbClr val="8ADAEA"/>
      </a:accent6>
      <a:hlink>
        <a:srgbClr val="0563C1"/>
      </a:hlink>
      <a:folHlink>
        <a:srgbClr val="8ADAEA"/>
      </a:folHlink>
    </a:clrScheme>
    <a:fontScheme name="Другая 1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Тема Office">
  <a:themeElements>
    <a:clrScheme name="Другая 5">
      <a:dk1>
        <a:srgbClr val="002060"/>
      </a:dk1>
      <a:lt1>
        <a:srgbClr val="FFFFFF"/>
      </a:lt1>
      <a:dk2>
        <a:srgbClr val="002060"/>
      </a:dk2>
      <a:lt2>
        <a:srgbClr val="B2B2B2"/>
      </a:lt2>
      <a:accent1>
        <a:srgbClr val="8EAADB"/>
      </a:accent1>
      <a:accent2>
        <a:srgbClr val="BF8309"/>
      </a:accent2>
      <a:accent3>
        <a:srgbClr val="D8D8D8"/>
      </a:accent3>
      <a:accent4>
        <a:srgbClr val="F9D68F"/>
      </a:accent4>
      <a:accent5>
        <a:srgbClr val="2B4D88"/>
      </a:accent5>
      <a:accent6>
        <a:srgbClr val="8ADAEA"/>
      </a:accent6>
      <a:hlink>
        <a:srgbClr val="0563C1"/>
      </a:hlink>
      <a:folHlink>
        <a:srgbClr val="8ADAEA"/>
      </a:folHlink>
    </a:clrScheme>
    <a:fontScheme name="Другая 1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Тема Office">
  <a:themeElements>
    <a:clrScheme name="Другая 5">
      <a:dk1>
        <a:srgbClr val="002060"/>
      </a:dk1>
      <a:lt1>
        <a:srgbClr val="FFFFFF"/>
      </a:lt1>
      <a:dk2>
        <a:srgbClr val="002060"/>
      </a:dk2>
      <a:lt2>
        <a:srgbClr val="B2B2B2"/>
      </a:lt2>
      <a:accent1>
        <a:srgbClr val="8EAADB"/>
      </a:accent1>
      <a:accent2>
        <a:srgbClr val="BF8309"/>
      </a:accent2>
      <a:accent3>
        <a:srgbClr val="D8D8D8"/>
      </a:accent3>
      <a:accent4>
        <a:srgbClr val="F9D68F"/>
      </a:accent4>
      <a:accent5>
        <a:srgbClr val="2B4D88"/>
      </a:accent5>
      <a:accent6>
        <a:srgbClr val="8ADAEA"/>
      </a:accent6>
      <a:hlink>
        <a:srgbClr val="0563C1"/>
      </a:hlink>
      <a:folHlink>
        <a:srgbClr val="8ADAEA"/>
      </a:folHlink>
    </a:clrScheme>
    <a:fontScheme name="Другая 1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Тема Office">
  <a:themeElements>
    <a:clrScheme name="Другая 5">
      <a:dk1>
        <a:srgbClr val="002060"/>
      </a:dk1>
      <a:lt1>
        <a:srgbClr val="FFFFFF"/>
      </a:lt1>
      <a:dk2>
        <a:srgbClr val="002060"/>
      </a:dk2>
      <a:lt2>
        <a:srgbClr val="B2B2B2"/>
      </a:lt2>
      <a:accent1>
        <a:srgbClr val="8EAADB"/>
      </a:accent1>
      <a:accent2>
        <a:srgbClr val="BF8309"/>
      </a:accent2>
      <a:accent3>
        <a:srgbClr val="D8D8D8"/>
      </a:accent3>
      <a:accent4>
        <a:srgbClr val="F9D68F"/>
      </a:accent4>
      <a:accent5>
        <a:srgbClr val="2B4D88"/>
      </a:accent5>
      <a:accent6>
        <a:srgbClr val="8ADAEA"/>
      </a:accent6>
      <a:hlink>
        <a:srgbClr val="0563C1"/>
      </a:hlink>
      <a:folHlink>
        <a:srgbClr val="8ADAEA"/>
      </a:folHlink>
    </a:clrScheme>
    <a:fontScheme name="Другая 1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2451</TotalTime>
  <Words>2497</Words>
  <Application>Microsoft Office PowerPoint</Application>
  <PresentationFormat>Произвольный</PresentationFormat>
  <Paragraphs>604</Paragraphs>
  <Slides>26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26</vt:i4>
      </vt:variant>
    </vt:vector>
  </HeadingPairs>
  <TitlesOfParts>
    <vt:vector size="31" baseType="lpstr">
      <vt:lpstr>1_Тема Office</vt:lpstr>
      <vt:lpstr>2_Тема Office</vt:lpstr>
      <vt:lpstr>3_Тема Office</vt:lpstr>
      <vt:lpstr>4_Тема Office</vt:lpstr>
      <vt:lpstr>5_Тема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L.Leontyeva</dc:creator>
  <cp:lastModifiedBy>L.Leontyeva</cp:lastModifiedBy>
  <cp:revision>247</cp:revision>
  <dcterms:created xsi:type="dcterms:W3CDTF">2023-08-14T11:19:12Z</dcterms:created>
  <dcterms:modified xsi:type="dcterms:W3CDTF">2023-08-25T06:28:09Z</dcterms:modified>
</cp:coreProperties>
</file>